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128" r:id="rId1"/>
  </p:sldMasterIdLst>
  <p:notesMasterIdLst>
    <p:notesMasterId r:id="rId63"/>
  </p:notesMasterIdLst>
  <p:handoutMasterIdLst>
    <p:handoutMasterId r:id="rId64"/>
  </p:handoutMasterIdLst>
  <p:sldIdLst>
    <p:sldId id="432" r:id="rId2"/>
    <p:sldId id="462" r:id="rId3"/>
    <p:sldId id="471" r:id="rId4"/>
    <p:sldId id="536" r:id="rId5"/>
    <p:sldId id="537" r:id="rId6"/>
    <p:sldId id="538" r:id="rId7"/>
    <p:sldId id="539" r:id="rId8"/>
    <p:sldId id="540" r:id="rId9"/>
    <p:sldId id="541" r:id="rId10"/>
    <p:sldId id="463" r:id="rId11"/>
    <p:sldId id="469" r:id="rId12"/>
    <p:sldId id="542" r:id="rId13"/>
    <p:sldId id="543" r:id="rId14"/>
    <p:sldId id="546" r:id="rId15"/>
    <p:sldId id="545" r:id="rId16"/>
    <p:sldId id="464" r:id="rId17"/>
    <p:sldId id="466" r:id="rId18"/>
    <p:sldId id="472" r:id="rId19"/>
    <p:sldId id="467" r:id="rId20"/>
    <p:sldId id="523" r:id="rId21"/>
    <p:sldId id="477" r:id="rId22"/>
    <p:sldId id="524" r:id="rId23"/>
    <p:sldId id="478" r:id="rId24"/>
    <p:sldId id="532" r:id="rId25"/>
    <p:sldId id="474" r:id="rId26"/>
    <p:sldId id="525" r:id="rId27"/>
    <p:sldId id="475" r:id="rId28"/>
    <p:sldId id="527" r:id="rId29"/>
    <p:sldId id="476" r:id="rId30"/>
    <p:sldId id="528" r:id="rId31"/>
    <p:sldId id="479" r:id="rId32"/>
    <p:sldId id="529" r:id="rId33"/>
    <p:sldId id="480" r:id="rId34"/>
    <p:sldId id="530" r:id="rId35"/>
    <p:sldId id="481" r:id="rId36"/>
    <p:sldId id="531" r:id="rId37"/>
    <p:sldId id="482" r:id="rId38"/>
    <p:sldId id="533" r:id="rId39"/>
    <p:sldId id="473" r:id="rId40"/>
    <p:sldId id="484" r:id="rId41"/>
    <p:sldId id="485" r:id="rId42"/>
    <p:sldId id="487" r:id="rId43"/>
    <p:sldId id="534" r:id="rId44"/>
    <p:sldId id="488" r:id="rId45"/>
    <p:sldId id="489" r:id="rId46"/>
    <p:sldId id="490" r:id="rId47"/>
    <p:sldId id="491" r:id="rId48"/>
    <p:sldId id="492" r:id="rId49"/>
    <p:sldId id="493" r:id="rId50"/>
    <p:sldId id="526" r:id="rId51"/>
    <p:sldId id="483" r:id="rId52"/>
    <p:sldId id="494" r:id="rId53"/>
    <p:sldId id="495" r:id="rId54"/>
    <p:sldId id="496" r:id="rId55"/>
    <p:sldId id="521" r:id="rId56"/>
    <p:sldId id="498" r:id="rId57"/>
    <p:sldId id="517" r:id="rId58"/>
    <p:sldId id="518" r:id="rId59"/>
    <p:sldId id="519" r:id="rId60"/>
    <p:sldId id="520" r:id="rId61"/>
    <p:sldId id="461" r:id="rId62"/>
  </p:sldIdLst>
  <p:sldSz cx="9144000" cy="5143500" type="screen16x9"/>
  <p:notesSz cx="6858000" cy="9144000"/>
  <p:defaultTex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63" userDrawn="1">
          <p15:clr>
            <a:srgbClr val="A4A3A4"/>
          </p15:clr>
        </p15:guide>
        <p15:guide id="4" pos="4740" userDrawn="1">
          <p15:clr>
            <a:srgbClr val="A4A3A4"/>
          </p15:clr>
        </p15:guide>
        <p15:guide id="5" pos="204" userDrawn="1">
          <p15:clr>
            <a:srgbClr val="A4A3A4"/>
          </p15:clr>
        </p15:guide>
        <p15:guide id="7" pos="5624" userDrawn="1">
          <p15:clr>
            <a:srgbClr val="A4A3A4"/>
          </p15:clr>
        </p15:guide>
        <p15:guide id="15" orient="horz" pos="917" userDrawn="1">
          <p15:clr>
            <a:srgbClr val="A4A3A4"/>
          </p15:clr>
        </p15:guide>
        <p15:guide id="16" orient="horz" pos="373" userDrawn="1">
          <p15:clr>
            <a:srgbClr val="A4A3A4"/>
          </p15:clr>
        </p15:guide>
        <p15:guide id="17" pos="2880" userDrawn="1">
          <p15:clr>
            <a:srgbClr val="A4A3A4"/>
          </p15:clr>
        </p15:guide>
        <p15:guide id="18" pos="3016" userDrawn="1">
          <p15:clr>
            <a:srgbClr val="A4A3A4"/>
          </p15:clr>
        </p15:guide>
        <p15:guide id="19" pos="2980" userDrawn="1">
          <p15:clr>
            <a:srgbClr val="A4A3A4"/>
          </p15:clr>
        </p15:guide>
        <p15:guide id="20" pos="5307" userDrawn="1">
          <p15:clr>
            <a:srgbClr val="A4A3A4"/>
          </p15:clr>
        </p15:guide>
        <p15:guide id="21" orient="horz" pos="116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86B3"/>
    <a:srgbClr val="3C4647"/>
    <a:srgbClr val="00A2FF"/>
    <a:srgbClr val="0087CD"/>
    <a:srgbClr val="0094D4"/>
    <a:srgbClr val="CC9900"/>
    <a:srgbClr val="BF3327"/>
    <a:srgbClr val="359A47"/>
    <a:srgbClr val="6B6BAA"/>
    <a:srgbClr val="E6B4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4BBFB4-BB8A-41DB-8A27-B49CB4B8AFF3}" v="10128" dt="2021-05-06T00:28:12.569"/>
    <p1510:client id="{E4F143D7-CAFA-446B-90C5-5F9BDFB1BCC0}" v="8" dt="2021-05-06T07:54:08.979"/>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64808" autoAdjust="0"/>
  </p:normalViewPr>
  <p:slideViewPr>
    <p:cSldViewPr snapToGrid="0" snapToObjects="1">
      <p:cViewPr varScale="1">
        <p:scale>
          <a:sx n="98" d="100"/>
          <a:sy n="98" d="100"/>
        </p:scale>
        <p:origin x="1032" y="90"/>
      </p:cViewPr>
      <p:guideLst>
        <p:guide orient="horz" pos="2663"/>
        <p:guide pos="4740"/>
        <p:guide pos="204"/>
        <p:guide pos="5624"/>
        <p:guide orient="horz" pos="917"/>
        <p:guide orient="horz" pos="373"/>
        <p:guide pos="2880"/>
        <p:guide pos="3016"/>
        <p:guide pos="2980"/>
        <p:guide pos="5307"/>
        <p:guide orient="horz" pos="1166"/>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napToObjects="1" showGuides="1">
      <p:cViewPr varScale="1">
        <p:scale>
          <a:sx n="130" d="100"/>
          <a:sy n="130" d="100"/>
        </p:scale>
        <p:origin x="317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A269E7-0AAB-734B-A0E5-6B71C2D5220C}" type="datetimeFigureOut">
              <a:rPr lang="en-US" smtClean="0"/>
              <a:t>5/6/2021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CE0432-0574-7E4A-9407-64156FF5176F}" type="slidenum">
              <a:rPr lang="en-US" smtClean="0"/>
              <a:t>‹Nº›</a:t>
            </a:fld>
            <a:endParaRPr lang="en-US"/>
          </a:p>
        </p:txBody>
      </p:sp>
    </p:spTree>
    <p:extLst>
      <p:ext uri="{BB962C8B-B14F-4D97-AF65-F5344CB8AC3E}">
        <p14:creationId xmlns:p14="http://schemas.microsoft.com/office/powerpoint/2010/main" val="107734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5/6/2021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‹Nº›</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342831" rtl="0" eaLnBrk="1" latinLnBrk="0" hangingPunct="1">
      <a:defRPr sz="900" kern="1200">
        <a:solidFill>
          <a:schemeClr val="tx1"/>
        </a:solidFill>
        <a:latin typeface="Calibri Light"/>
        <a:ea typeface="+mn-ea"/>
        <a:cs typeface="+mn-cs"/>
      </a:defRPr>
    </a:lvl1pPr>
    <a:lvl2pPr marL="342831" algn="l" defTabSz="342831" rtl="0" eaLnBrk="1" latinLnBrk="0" hangingPunct="1">
      <a:defRPr sz="900" kern="1200">
        <a:solidFill>
          <a:schemeClr val="tx1"/>
        </a:solidFill>
        <a:latin typeface="Calibri Light"/>
        <a:ea typeface="+mn-ea"/>
        <a:cs typeface="+mn-cs"/>
      </a:defRPr>
    </a:lvl2pPr>
    <a:lvl3pPr marL="685663" algn="l" defTabSz="342831" rtl="0" eaLnBrk="1" latinLnBrk="0" hangingPunct="1">
      <a:defRPr sz="900" kern="1200">
        <a:solidFill>
          <a:schemeClr val="tx1"/>
        </a:solidFill>
        <a:latin typeface="Calibri Light"/>
        <a:ea typeface="+mn-ea"/>
        <a:cs typeface="+mn-cs"/>
      </a:defRPr>
    </a:lvl3pPr>
    <a:lvl4pPr marL="1028494" algn="l" defTabSz="342831" rtl="0" eaLnBrk="1" latinLnBrk="0" hangingPunct="1">
      <a:defRPr sz="900" kern="1200">
        <a:solidFill>
          <a:schemeClr val="tx1"/>
        </a:solidFill>
        <a:latin typeface="Calibri Light"/>
        <a:ea typeface="+mn-ea"/>
        <a:cs typeface="+mn-cs"/>
      </a:defRPr>
    </a:lvl4pPr>
    <a:lvl5pPr marL="1371326" algn="l" defTabSz="342831" rtl="0" eaLnBrk="1" latinLnBrk="0" hangingPunct="1">
      <a:defRPr sz="900" kern="1200">
        <a:solidFill>
          <a:schemeClr val="tx1"/>
        </a:solidFill>
        <a:latin typeface="Calibri Light"/>
        <a:ea typeface="+mn-ea"/>
        <a:cs typeface="+mn-cs"/>
      </a:defRPr>
    </a:lvl5pPr>
    <a:lvl6pPr marL="1714157" algn="l" defTabSz="342831" rtl="0" eaLnBrk="1" latinLnBrk="0" hangingPunct="1">
      <a:defRPr sz="900" kern="1200">
        <a:solidFill>
          <a:schemeClr val="tx1"/>
        </a:solidFill>
        <a:latin typeface="+mn-lt"/>
        <a:ea typeface="+mn-ea"/>
        <a:cs typeface="+mn-cs"/>
      </a:defRPr>
    </a:lvl6pPr>
    <a:lvl7pPr marL="2056989" algn="l" defTabSz="342831" rtl="0" eaLnBrk="1" latinLnBrk="0" hangingPunct="1">
      <a:defRPr sz="900" kern="1200">
        <a:solidFill>
          <a:schemeClr val="tx1"/>
        </a:solidFill>
        <a:latin typeface="+mn-lt"/>
        <a:ea typeface="+mn-ea"/>
        <a:cs typeface="+mn-cs"/>
      </a:defRPr>
    </a:lvl7pPr>
    <a:lvl8pPr marL="2399820" algn="l" defTabSz="342831" rtl="0" eaLnBrk="1" latinLnBrk="0" hangingPunct="1">
      <a:defRPr sz="900" kern="1200">
        <a:solidFill>
          <a:schemeClr val="tx1"/>
        </a:solidFill>
        <a:latin typeface="+mn-lt"/>
        <a:ea typeface="+mn-ea"/>
        <a:cs typeface="+mn-cs"/>
      </a:defRPr>
    </a:lvl8pPr>
    <a:lvl9pPr marL="2742651" algn="l" defTabSz="34283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s.wikipedia.org/wiki/Efectos_especial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prenderbigdata.com/5g-big-data/"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aprenderbigdata.com/kafka-vs-rabbitmq/"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s.wikipedia.org/wiki/IEC_61131-3"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es.wikipedia.org/wiki/Acr%C3%B3nimo"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Representan el 80% del consumo energético de un edificio</a:t>
            </a:r>
          </a:p>
          <a:p>
            <a:endParaRPr lang="es-ES" dirty="0"/>
          </a:p>
        </p:txBody>
      </p:sp>
      <p:sp>
        <p:nvSpPr>
          <p:cNvPr id="4" name="Marcador de número de diapositiva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492899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Para el control de luz tenemos el protocolo DALI</a:t>
            </a:r>
          </a:p>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1366958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s-ES" dirty="0"/>
              <a:t>En un edificio puede haber más de un bus DALI</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2807878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02122"/>
                </a:solidFill>
                <a:effectLst/>
                <a:latin typeface="Arial" panose="020B0604020202020204" pitchFamily="34" charset="0"/>
              </a:rPr>
              <a:t>DMX, también nace como alternativa a protocolos propietarios, su principal uso para el que fue pensado fue el control de reguladores de intensidad, </a:t>
            </a:r>
          </a:p>
          <a:p>
            <a:r>
              <a:rPr lang="es-ES" b="0" i="0" dirty="0">
                <a:solidFill>
                  <a:srgbClr val="202122"/>
                </a:solidFill>
                <a:effectLst/>
                <a:latin typeface="Arial" panose="020B0604020202020204" pitchFamily="34" charset="0"/>
              </a:rPr>
              <a:t>pero se convirtió en el protocolo abierto preferido no solo para reguladores de intensidad, sino también para controlar aparatos de iluminación como escáneres y cabezas móviles, y dispositivos de </a:t>
            </a:r>
            <a:r>
              <a:rPr lang="es-ES" b="0" i="0" u="none" strike="noStrike" dirty="0">
                <a:solidFill>
                  <a:schemeClr val="tx1"/>
                </a:solidFill>
                <a:effectLst/>
                <a:latin typeface="Arial" panose="020B0604020202020204" pitchFamily="34" charset="0"/>
                <a:hlinkClick r:id="rId3" tooltip="Efectos especiales">
                  <a:extLst>
                    <a:ext uri="{A12FA001-AC4F-418D-AE19-62706E023703}">
                      <ahyp:hlinkClr xmlns:ahyp="http://schemas.microsoft.com/office/drawing/2018/hyperlinkcolor" val="tx"/>
                    </a:ext>
                  </a:extLst>
                </a:hlinkClick>
              </a:rPr>
              <a:t>efectos especiales</a:t>
            </a:r>
            <a:r>
              <a:rPr lang="es-ES" b="0" i="0" u="none" dirty="0">
                <a:solidFill>
                  <a:schemeClr val="tx1"/>
                </a:solidFill>
                <a:effectLst/>
                <a:latin typeface="Arial" panose="020B0604020202020204" pitchFamily="34" charset="0"/>
              </a:rPr>
              <a:t> </a:t>
            </a:r>
            <a:r>
              <a:rPr lang="es-ES" b="0" i="0" dirty="0">
                <a:solidFill>
                  <a:srgbClr val="202122"/>
                </a:solidFill>
                <a:effectLst/>
                <a:latin typeface="Arial" panose="020B0604020202020204" pitchFamily="34" charset="0"/>
              </a:rPr>
              <a:t>como máquinas de humo. </a:t>
            </a:r>
          </a:p>
          <a:p>
            <a:endParaRPr lang="es-ES" dirty="0"/>
          </a:p>
          <a:p>
            <a:r>
              <a:rPr lang="es-ES" dirty="0"/>
              <a:t>512 es por que un universo DMX puede controlar hasta 512 canales</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27</a:t>
            </a:fld>
            <a:endParaRPr lang="en-US" dirty="0"/>
          </a:p>
        </p:txBody>
      </p:sp>
    </p:spTree>
    <p:extLst>
      <p:ext uri="{BB962C8B-B14F-4D97-AF65-F5344CB8AC3E}">
        <p14:creationId xmlns:p14="http://schemas.microsoft.com/office/powerpoint/2010/main" val="1029156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0" i="0" dirty="0">
              <a:solidFill>
                <a:srgbClr val="202122"/>
              </a:solidFill>
              <a:effectLst/>
              <a:latin typeface="Arial" panose="020B0604020202020204" pitchFamily="34" charset="0"/>
            </a:endParaRPr>
          </a:p>
          <a:p>
            <a:r>
              <a:rPr lang="es-ES" b="0" i="0" dirty="0">
                <a:solidFill>
                  <a:srgbClr val="202122"/>
                </a:solidFill>
                <a:effectLst/>
                <a:latin typeface="Arial" panose="020B0604020202020204" pitchFamily="34" charset="0"/>
              </a:rPr>
              <a:t>----</a:t>
            </a:r>
          </a:p>
          <a:p>
            <a:r>
              <a:rPr lang="es-ES" b="0" i="0" dirty="0">
                <a:solidFill>
                  <a:srgbClr val="202122"/>
                </a:solidFill>
                <a:effectLst/>
                <a:latin typeface="Arial" panose="020B0604020202020204" pitchFamily="34" charset="0"/>
              </a:rPr>
              <a:t>DMX512 es un sistema de transmisión de datos poco fiable</a:t>
            </a:r>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28</a:t>
            </a:fld>
            <a:endParaRPr lang="en-US" dirty="0"/>
          </a:p>
        </p:txBody>
      </p:sp>
    </p:spTree>
    <p:extLst>
      <p:ext uri="{BB962C8B-B14F-4D97-AF65-F5344CB8AC3E}">
        <p14:creationId xmlns:p14="http://schemas.microsoft.com/office/powerpoint/2010/main" val="114790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29</a:t>
            </a:fld>
            <a:endParaRPr lang="en-US" dirty="0"/>
          </a:p>
        </p:txBody>
      </p:sp>
    </p:spTree>
    <p:extLst>
      <p:ext uri="{BB962C8B-B14F-4D97-AF65-F5344CB8AC3E}">
        <p14:creationId xmlns:p14="http://schemas.microsoft.com/office/powerpoint/2010/main" val="1423890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s-ES" b="0" i="0" dirty="0">
                <a:solidFill>
                  <a:srgbClr val="333333"/>
                </a:solidFill>
                <a:effectLst/>
                <a:latin typeface="system-ui"/>
              </a:rPr>
              <a:t>Una de las ventajas del protocolo ENOCEAN es ampliar un sistema ya existente que puede ser </a:t>
            </a:r>
            <a:r>
              <a:rPr lang="es-ES" b="0" i="0" dirty="0" err="1">
                <a:solidFill>
                  <a:srgbClr val="333333"/>
                </a:solidFill>
                <a:effectLst/>
                <a:latin typeface="system-ui"/>
              </a:rPr>
              <a:t>BACnet</a:t>
            </a:r>
            <a:r>
              <a:rPr lang="es-ES" b="0" i="0" dirty="0">
                <a:solidFill>
                  <a:srgbClr val="333333"/>
                </a:solidFill>
                <a:effectLst/>
                <a:latin typeface="system-ui"/>
              </a:rPr>
              <a:t>, KNX, Modbus sin necesidad de cableado.</a:t>
            </a:r>
          </a:p>
          <a:p>
            <a:pPr marL="0" marR="0" lvl="0" indent="0" algn="l" defTabSz="342831" rtl="0" eaLnBrk="1" fontAlgn="auto" latinLnBrk="0" hangingPunct="1">
              <a:lnSpc>
                <a:spcPct val="100000"/>
              </a:lnSpc>
              <a:spcBef>
                <a:spcPts val="0"/>
              </a:spcBef>
              <a:spcAft>
                <a:spcPts val="0"/>
              </a:spcAft>
              <a:buClrTx/>
              <a:buSzTx/>
              <a:buFontTx/>
              <a:buNone/>
              <a:tabLst/>
              <a:defRPr/>
            </a:pPr>
            <a:endParaRPr lang="es-ES" b="0" i="0" dirty="0">
              <a:solidFill>
                <a:srgbClr val="333333"/>
              </a:solidFill>
              <a:effectLst/>
              <a:latin typeface="system-ui"/>
            </a:endParaRPr>
          </a:p>
          <a:p>
            <a:pPr marL="0" marR="0" lvl="0" indent="0" algn="l" defTabSz="342831" rtl="0" eaLnBrk="1" fontAlgn="auto" latinLnBrk="0" hangingPunct="1">
              <a:lnSpc>
                <a:spcPct val="100000"/>
              </a:lnSpc>
              <a:spcBef>
                <a:spcPts val="0"/>
              </a:spcBef>
              <a:spcAft>
                <a:spcPts val="0"/>
              </a:spcAft>
              <a:buClrTx/>
              <a:buSzTx/>
              <a:buFontTx/>
              <a:buNone/>
              <a:tabLst/>
              <a:defRPr/>
            </a:pPr>
            <a:r>
              <a:rPr lang="es-ES" b="0" i="0" dirty="0">
                <a:solidFill>
                  <a:srgbClr val="333333"/>
                </a:solidFill>
                <a:effectLst/>
                <a:latin typeface="system-ui"/>
              </a:rPr>
              <a:t>--</a:t>
            </a:r>
          </a:p>
          <a:p>
            <a:pPr marL="0" marR="0" lvl="0" indent="0" algn="l" defTabSz="342831" rtl="0" eaLnBrk="1" fontAlgn="auto" latinLnBrk="0" hangingPunct="1">
              <a:lnSpc>
                <a:spcPct val="100000"/>
              </a:lnSpc>
              <a:spcBef>
                <a:spcPts val="0"/>
              </a:spcBef>
              <a:spcAft>
                <a:spcPts val="0"/>
              </a:spcAft>
              <a:buClrTx/>
              <a:buSzTx/>
              <a:buFontTx/>
              <a:buNone/>
              <a:tabLst/>
              <a:defRPr/>
            </a:pPr>
            <a:endParaRPr lang="es-ES" b="0" i="0" dirty="0">
              <a:solidFill>
                <a:srgbClr val="333333"/>
              </a:solidFill>
              <a:effectLst/>
              <a:latin typeface="system-ui"/>
            </a:endParaRPr>
          </a:p>
          <a:p>
            <a:pPr marL="0" marR="0" lvl="0" indent="0" algn="l" defTabSz="342831" rtl="0" eaLnBrk="1" fontAlgn="auto" latinLnBrk="0" hangingPunct="1">
              <a:lnSpc>
                <a:spcPct val="100000"/>
              </a:lnSpc>
              <a:spcBef>
                <a:spcPts val="0"/>
              </a:spcBef>
              <a:spcAft>
                <a:spcPts val="0"/>
              </a:spcAft>
              <a:buClrTx/>
              <a:buSzTx/>
              <a:buFontTx/>
              <a:buNone/>
              <a:tabLst/>
              <a:defRPr/>
            </a:pPr>
            <a:r>
              <a:rPr lang="es-ES" b="0" i="0" dirty="0">
                <a:solidFill>
                  <a:srgbClr val="333333"/>
                </a:solidFill>
                <a:effectLst/>
                <a:latin typeface="system-ui"/>
              </a:rPr>
              <a:t>La forma de configurar en los dispositivos a qué elementos se debe escuchar se le llama </a:t>
            </a:r>
            <a:r>
              <a:rPr lang="es-ES" b="1" i="0" dirty="0" err="1">
                <a:solidFill>
                  <a:srgbClr val="333333"/>
                </a:solidFill>
                <a:effectLst/>
                <a:latin typeface="system-ui"/>
              </a:rPr>
              <a:t>Learning</a:t>
            </a:r>
            <a:r>
              <a:rPr lang="es-ES" b="0" i="0" dirty="0">
                <a:solidFill>
                  <a:srgbClr val="333333"/>
                </a:solidFill>
                <a:effectLst/>
                <a:latin typeface="system-ui"/>
              </a:rPr>
              <a:t>. Cada dispositivo </a:t>
            </a:r>
            <a:r>
              <a:rPr lang="es-ES" b="0" i="0" dirty="0" err="1">
                <a:solidFill>
                  <a:srgbClr val="333333"/>
                </a:solidFill>
                <a:effectLst/>
                <a:latin typeface="system-ui"/>
              </a:rPr>
              <a:t>EnOcean</a:t>
            </a:r>
            <a:r>
              <a:rPr lang="es-ES" b="0" i="0" dirty="0">
                <a:solidFill>
                  <a:srgbClr val="333333"/>
                </a:solidFill>
                <a:effectLst/>
                <a:latin typeface="system-ui"/>
              </a:rPr>
              <a:t> puede recibir información de </a:t>
            </a:r>
            <a:r>
              <a:rPr lang="es-ES" b="0" i="0" dirty="0" err="1">
                <a:solidFill>
                  <a:srgbClr val="333333"/>
                </a:solidFill>
                <a:effectLst/>
                <a:latin typeface="system-ui"/>
              </a:rPr>
              <a:t>Teach</a:t>
            </a:r>
            <a:r>
              <a:rPr lang="es-ES" b="0" i="0" dirty="0">
                <a:solidFill>
                  <a:srgbClr val="333333"/>
                </a:solidFill>
                <a:effectLst/>
                <a:latin typeface="system-ui"/>
              </a:rPr>
              <a:t> de uno o varios dispositivos productores de información. Los dispositivos consumidores que están en modo </a:t>
            </a:r>
            <a:r>
              <a:rPr lang="es-ES" b="0" i="0" dirty="0" err="1">
                <a:solidFill>
                  <a:srgbClr val="333333"/>
                </a:solidFill>
                <a:effectLst/>
                <a:latin typeface="system-ui"/>
              </a:rPr>
              <a:t>Learning</a:t>
            </a:r>
            <a:r>
              <a:rPr lang="es-ES" b="0" i="0" dirty="0">
                <a:solidFill>
                  <a:srgbClr val="333333"/>
                </a:solidFill>
                <a:effectLst/>
                <a:latin typeface="system-ui"/>
              </a:rPr>
              <a:t> ''aprenden'' de los dispositivos productores. De esta manera en un funcionamiento normal, sólo procesarán los datos recibidos por un subconjunto de los dispositivos productores.</a:t>
            </a:r>
            <a:endParaRPr lang="es-ES" dirty="0"/>
          </a:p>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30</a:t>
            </a:fld>
            <a:endParaRPr lang="en-US" dirty="0"/>
          </a:p>
        </p:txBody>
      </p:sp>
    </p:spTree>
    <p:extLst>
      <p:ext uri="{BB962C8B-B14F-4D97-AF65-F5344CB8AC3E}">
        <p14:creationId xmlns:p14="http://schemas.microsoft.com/office/powerpoint/2010/main" val="2606902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31</a:t>
            </a:fld>
            <a:endParaRPr lang="en-US" dirty="0"/>
          </a:p>
        </p:txBody>
      </p:sp>
    </p:spTree>
    <p:extLst>
      <p:ext uri="{BB962C8B-B14F-4D97-AF65-F5344CB8AC3E}">
        <p14:creationId xmlns:p14="http://schemas.microsoft.com/office/powerpoint/2010/main" val="337191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l">
              <a:buClr>
                <a:srgbClr val="4A86B3"/>
              </a:buClr>
              <a:buFont typeface="Wingdings" panose="05000000000000000000" pitchFamily="2" charset="2"/>
              <a:buNone/>
            </a:pPr>
            <a:r>
              <a:rPr lang="es-ES" sz="900" dirty="0">
                <a:latin typeface="Arial" panose="020B0604020202020204" pitchFamily="34" charset="0"/>
              </a:rPr>
              <a:t>E</a:t>
            </a:r>
            <a:r>
              <a:rPr lang="es-ES" sz="900" b="0" i="0" dirty="0">
                <a:effectLst/>
                <a:latin typeface="Arial" panose="020B0604020202020204" pitchFamily="34" charset="0"/>
              </a:rPr>
              <a:t>l master reclama la información a un terminal específico, este esclavo responde con la medida del AMR (</a:t>
            </a:r>
            <a:r>
              <a:rPr lang="es-ES" sz="900" b="0" i="0" dirty="0" err="1">
                <a:effectLst/>
                <a:latin typeface="Arial" panose="020B0604020202020204" pitchFamily="34" charset="0"/>
              </a:rPr>
              <a:t>Automatic</a:t>
            </a:r>
            <a:r>
              <a:rPr lang="es-ES" sz="900" b="0" i="0" dirty="0">
                <a:effectLst/>
                <a:latin typeface="Arial" panose="020B0604020202020204" pitchFamily="34" charset="0"/>
              </a:rPr>
              <a:t> Meter Reading), la medida media, el tipo de dispositivo, el número de serie y el código de facturación</a:t>
            </a:r>
          </a:p>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32</a:t>
            </a:fld>
            <a:endParaRPr lang="en-US" dirty="0"/>
          </a:p>
        </p:txBody>
      </p:sp>
    </p:spTree>
    <p:extLst>
      <p:ext uri="{BB962C8B-B14F-4D97-AF65-F5344CB8AC3E}">
        <p14:creationId xmlns:p14="http://schemas.microsoft.com/office/powerpoint/2010/main" val="2416814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Para comunicar dispositivos Modbus RTU a través de Ethernet, se pueden utilizar dispositivos Bridge</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34</a:t>
            </a:fld>
            <a:endParaRPr lang="en-US" dirty="0"/>
          </a:p>
        </p:txBody>
      </p:sp>
    </p:spTree>
    <p:extLst>
      <p:ext uri="{BB962C8B-B14F-4D97-AF65-F5344CB8AC3E}">
        <p14:creationId xmlns:p14="http://schemas.microsoft.com/office/powerpoint/2010/main" val="1319116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707070"/>
                </a:solidFill>
                <a:effectLst/>
                <a:latin typeface="Open Sans" panose="020B0606030504020204" pitchFamily="34" charset="0"/>
              </a:rPr>
              <a:t>MQTT es un protocolo de tipo suscriptor-publicador muy ligero. Generalmente, este protocolo se usa para intercambiar mensajes entre dispositivos con unos recursos limitados como memoria o ancho de banda. Estos dispositivos pueden ser </a:t>
            </a:r>
            <a:r>
              <a:rPr lang="es-ES" b="1" i="0" u="sng" dirty="0">
                <a:solidFill>
                  <a:srgbClr val="0000EE"/>
                </a:solidFill>
                <a:effectLst/>
                <a:latin typeface="inherit"/>
                <a:hlinkClick r:id="rId3"/>
              </a:rPr>
              <a:t>sensores </a:t>
            </a:r>
            <a:r>
              <a:rPr lang="es-ES" b="1" i="0" u="sng" dirty="0" err="1">
                <a:solidFill>
                  <a:srgbClr val="0000EE"/>
                </a:solidFill>
                <a:effectLst/>
                <a:latin typeface="inherit"/>
                <a:hlinkClick r:id="rId3"/>
              </a:rPr>
              <a:t>IoT</a:t>
            </a:r>
            <a:r>
              <a:rPr lang="es-ES" b="0" i="0" dirty="0">
                <a:solidFill>
                  <a:srgbClr val="707070"/>
                </a:solidFill>
                <a:effectLst/>
                <a:latin typeface="Open Sans" panose="020B0606030504020204" pitchFamily="34" charset="0"/>
              </a:rPr>
              <a:t> o incluso una Raspberry Pi.</a:t>
            </a:r>
          </a:p>
          <a:p>
            <a:endParaRPr lang="es-ES" b="0" i="0" dirty="0">
              <a:solidFill>
                <a:srgbClr val="707070"/>
              </a:solidFill>
              <a:effectLst/>
              <a:latin typeface="Open Sans" panose="020B0606030504020204" pitchFamily="34" charset="0"/>
            </a:endParaRPr>
          </a:p>
          <a:p>
            <a:r>
              <a:rPr lang="es-ES" b="0" i="0" dirty="0">
                <a:solidFill>
                  <a:srgbClr val="707070"/>
                </a:solidFill>
                <a:effectLst/>
                <a:latin typeface="Open Sans" panose="020B0606030504020204" pitchFamily="34" charset="0"/>
              </a:rPr>
              <a:t>En la actualidad, se ha convertido en la solución estándar de la industria para dispositivos </a:t>
            </a:r>
            <a:r>
              <a:rPr lang="es-ES" b="0" i="0" dirty="0" err="1">
                <a:solidFill>
                  <a:srgbClr val="707070"/>
                </a:solidFill>
                <a:effectLst/>
                <a:latin typeface="Open Sans" panose="020B0606030504020204" pitchFamily="34" charset="0"/>
              </a:rPr>
              <a:t>IoT</a:t>
            </a:r>
            <a:endParaRPr lang="es-ES" b="0" i="0" dirty="0">
              <a:solidFill>
                <a:srgbClr val="707070"/>
              </a:solidFill>
              <a:effectLst/>
              <a:latin typeface="Open Sans" panose="020B0606030504020204" pitchFamily="34" charset="0"/>
            </a:endParaRPr>
          </a:p>
          <a:p>
            <a:endParaRPr lang="es-ES" b="0" i="0" dirty="0">
              <a:solidFill>
                <a:srgbClr val="707070"/>
              </a:solidFill>
              <a:effectLst/>
              <a:latin typeface="Open Sans" panose="020B0606030504020204" pitchFamily="34" charset="0"/>
            </a:endParaRPr>
          </a:p>
          <a:p>
            <a:r>
              <a:rPr lang="es-ES" b="0" i="0" dirty="0">
                <a:solidFill>
                  <a:srgbClr val="707070"/>
                </a:solidFill>
                <a:effectLst/>
                <a:latin typeface="Open Sans" panose="020B0606030504020204" pitchFamily="34" charset="0"/>
              </a:rPr>
              <a:t>Hay muchos proyectos de software que implementan este protocolo. Entre los más usados se encuentra </a:t>
            </a:r>
            <a:r>
              <a:rPr lang="es-ES" b="0" i="0" dirty="0" err="1">
                <a:solidFill>
                  <a:srgbClr val="707070"/>
                </a:solidFill>
                <a:effectLst/>
                <a:latin typeface="Open Sans" panose="020B0606030504020204" pitchFamily="34" charset="0"/>
              </a:rPr>
              <a:t>Mosquitto</a:t>
            </a:r>
            <a:r>
              <a:rPr lang="es-ES" b="0" i="0" dirty="0">
                <a:solidFill>
                  <a:srgbClr val="707070"/>
                </a:solidFill>
                <a:effectLst/>
                <a:latin typeface="Open Sans" panose="020B0606030504020204" pitchFamily="34" charset="0"/>
              </a:rPr>
              <a:t> o </a:t>
            </a:r>
            <a:r>
              <a:rPr lang="es-ES" b="1" i="0" u="sng" dirty="0" err="1">
                <a:solidFill>
                  <a:srgbClr val="0000EE"/>
                </a:solidFill>
                <a:effectLst/>
                <a:latin typeface="inherit"/>
                <a:hlinkClick r:id="rId4"/>
              </a:rPr>
              <a:t>RabbitMQ</a:t>
            </a:r>
            <a:r>
              <a:rPr lang="es-ES" b="0" i="0" dirty="0">
                <a:solidFill>
                  <a:srgbClr val="707070"/>
                </a:solidFill>
                <a:effectLst/>
                <a:latin typeface="Open Sans" panose="020B0606030504020204" pitchFamily="34" charset="0"/>
              </a:rPr>
              <a:t>.</a:t>
            </a:r>
          </a:p>
          <a:p>
            <a:endParaRPr lang="es-ES" b="0" i="0" dirty="0">
              <a:solidFill>
                <a:srgbClr val="707070"/>
              </a:solidFill>
              <a:effectLst/>
              <a:latin typeface="Open Sans" panose="020B0606030504020204" pitchFamily="34" charset="0"/>
            </a:endParaRPr>
          </a:p>
          <a:p>
            <a:r>
              <a:rPr lang="es-ES" b="0" i="0" dirty="0">
                <a:solidFill>
                  <a:srgbClr val="707070"/>
                </a:solidFill>
                <a:effectLst/>
                <a:latin typeface="Open Sans" panose="020B0606030504020204" pitchFamily="34" charset="0"/>
              </a:rPr>
              <a:t>Los dispositivos se registran en los </a:t>
            </a:r>
            <a:r>
              <a:rPr lang="es-ES" b="0" i="0" dirty="0" err="1">
                <a:solidFill>
                  <a:srgbClr val="707070"/>
                </a:solidFill>
                <a:effectLst/>
                <a:latin typeface="Open Sans" panose="020B0606030504020204" pitchFamily="34" charset="0"/>
              </a:rPr>
              <a:t>topics</a:t>
            </a:r>
            <a:r>
              <a:rPr lang="es-ES" b="0" i="0" dirty="0">
                <a:solidFill>
                  <a:srgbClr val="707070"/>
                </a:solidFill>
                <a:effectLst/>
                <a:latin typeface="Open Sans" panose="020B0606030504020204" pitchFamily="34" charset="0"/>
              </a:rPr>
              <a:t> del bróker ya sea como publicador, suscriptor o ambos, entonces cuando un publicador registra un valor en el </a:t>
            </a:r>
            <a:r>
              <a:rPr lang="es-ES" b="0" i="0" dirty="0" err="1">
                <a:solidFill>
                  <a:srgbClr val="707070"/>
                </a:solidFill>
                <a:effectLst/>
                <a:latin typeface="Open Sans" panose="020B0606030504020204" pitchFamily="34" charset="0"/>
              </a:rPr>
              <a:t>topic</a:t>
            </a:r>
            <a:r>
              <a:rPr lang="es-ES" b="0" i="0" dirty="0">
                <a:solidFill>
                  <a:srgbClr val="707070"/>
                </a:solidFill>
                <a:effectLst/>
                <a:latin typeface="Open Sans" panose="020B0606030504020204" pitchFamily="34" charset="0"/>
              </a:rPr>
              <a:t>,</a:t>
            </a:r>
          </a:p>
          <a:p>
            <a:r>
              <a:rPr lang="es-ES" b="0" i="0" dirty="0">
                <a:solidFill>
                  <a:srgbClr val="707070"/>
                </a:solidFill>
                <a:effectLst/>
                <a:latin typeface="Open Sans" panose="020B0606030504020204" pitchFamily="34" charset="0"/>
              </a:rPr>
              <a:t>El bróker realiza un </a:t>
            </a:r>
            <a:r>
              <a:rPr lang="es-ES" b="0" i="0" dirty="0" err="1">
                <a:solidFill>
                  <a:srgbClr val="707070"/>
                </a:solidFill>
                <a:effectLst/>
                <a:latin typeface="Open Sans" panose="020B0606030504020204" pitchFamily="34" charset="0"/>
              </a:rPr>
              <a:t>push</a:t>
            </a:r>
            <a:r>
              <a:rPr lang="es-ES" b="0" i="0" dirty="0">
                <a:solidFill>
                  <a:srgbClr val="707070"/>
                </a:solidFill>
                <a:effectLst/>
                <a:latin typeface="Open Sans" panose="020B0606030504020204" pitchFamily="34" charset="0"/>
              </a:rPr>
              <a:t> a los suscriptores de ese </a:t>
            </a:r>
            <a:r>
              <a:rPr lang="es-ES" b="0" i="0" dirty="0" err="1">
                <a:solidFill>
                  <a:srgbClr val="707070"/>
                </a:solidFill>
                <a:effectLst/>
                <a:latin typeface="Open Sans" panose="020B0606030504020204" pitchFamily="34" charset="0"/>
              </a:rPr>
              <a:t>topic</a:t>
            </a:r>
            <a:r>
              <a:rPr lang="es-ES" b="0" i="0" dirty="0">
                <a:solidFill>
                  <a:srgbClr val="707070"/>
                </a:solidFill>
                <a:effectLst/>
                <a:latin typeface="Open Sans" panose="020B0606030504020204" pitchFamily="34" charset="0"/>
              </a:rPr>
              <a:t>, actualizando el valor.</a:t>
            </a:r>
          </a:p>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36</a:t>
            </a:fld>
            <a:endParaRPr lang="en-US" dirty="0"/>
          </a:p>
        </p:txBody>
      </p:sp>
    </p:spTree>
    <p:extLst>
      <p:ext uri="{BB962C8B-B14F-4D97-AF65-F5344CB8AC3E}">
        <p14:creationId xmlns:p14="http://schemas.microsoft.com/office/powerpoint/2010/main" val="713154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endParaRPr lang="es-ES" dirty="0"/>
          </a:p>
          <a:p>
            <a:pPr marL="0" marR="0" lvl="0" indent="0" algn="l" defTabSz="342831" rtl="0" eaLnBrk="1" fontAlgn="auto" latinLnBrk="0" hangingPunct="1">
              <a:lnSpc>
                <a:spcPct val="100000"/>
              </a:lnSpc>
              <a:spcBef>
                <a:spcPts val="0"/>
              </a:spcBef>
              <a:spcAft>
                <a:spcPts val="0"/>
              </a:spcAft>
              <a:buClrTx/>
              <a:buSzTx/>
              <a:buFontTx/>
              <a:buNone/>
              <a:tabLst/>
              <a:defRPr/>
            </a:pPr>
            <a:r>
              <a:rPr lang="es-ES" dirty="0"/>
              <a:t>Hola, mi nombre es Juan,</a:t>
            </a:r>
          </a:p>
          <a:p>
            <a:pPr marL="0" marR="0" lvl="0" indent="0" algn="l" defTabSz="342831" rtl="0" eaLnBrk="1" fontAlgn="auto" latinLnBrk="0" hangingPunct="1">
              <a:lnSpc>
                <a:spcPct val="100000"/>
              </a:lnSpc>
              <a:spcBef>
                <a:spcPts val="0"/>
              </a:spcBef>
              <a:spcAft>
                <a:spcPts val="0"/>
              </a:spcAft>
              <a:buClrTx/>
              <a:buSzTx/>
              <a:buFontTx/>
              <a:buNone/>
              <a:tabLst/>
              <a:defRPr/>
            </a:pPr>
            <a:endParaRPr lang="es-ES" dirty="0"/>
          </a:p>
          <a:p>
            <a:pPr marL="0" marR="0" lvl="0" indent="0" algn="l" defTabSz="342831" rtl="0" eaLnBrk="1" fontAlgn="auto" latinLnBrk="0" hangingPunct="1">
              <a:lnSpc>
                <a:spcPct val="100000"/>
              </a:lnSpc>
              <a:spcBef>
                <a:spcPts val="0"/>
              </a:spcBef>
              <a:spcAft>
                <a:spcPts val="0"/>
              </a:spcAft>
              <a:buClrTx/>
              <a:buSzTx/>
              <a:buFontTx/>
              <a:buNone/>
              <a:tabLst/>
              <a:defRPr/>
            </a:pPr>
            <a:r>
              <a:rPr lang="es-ES" dirty="0"/>
              <a:t>Continúo la presentación de mi compañero Alejandro con un tinte más técnico, dividiré en tres secciones mi presentación</a:t>
            </a:r>
          </a:p>
          <a:p>
            <a:pPr marL="0" marR="0" lvl="0" indent="0" algn="l" defTabSz="342831" rtl="0" eaLnBrk="1" fontAlgn="auto" latinLnBrk="0" hangingPunct="1">
              <a:lnSpc>
                <a:spcPct val="100000"/>
              </a:lnSpc>
              <a:spcBef>
                <a:spcPts val="0"/>
              </a:spcBef>
              <a:spcAft>
                <a:spcPts val="0"/>
              </a:spcAft>
              <a:buClrTx/>
              <a:buSzTx/>
              <a:buFontTx/>
              <a:buNone/>
              <a:tabLst/>
              <a:defRPr/>
            </a:pPr>
            <a:endParaRPr lang="es-ES" dirty="0"/>
          </a:p>
          <a:p>
            <a:pPr marL="0" marR="0" lvl="0" indent="0" algn="l" defTabSz="342831" rtl="0" eaLnBrk="1" fontAlgn="auto" latinLnBrk="0" hangingPunct="1">
              <a:lnSpc>
                <a:spcPct val="100000"/>
              </a:lnSpc>
              <a:spcBef>
                <a:spcPts val="0"/>
              </a:spcBef>
              <a:spcAft>
                <a:spcPts val="0"/>
              </a:spcAft>
              <a:buClrTx/>
              <a:buSzTx/>
              <a:buFontTx/>
              <a:buNone/>
              <a:tabLst/>
              <a:defRPr/>
            </a:pPr>
            <a:r>
              <a:rPr lang="es-ES" dirty="0"/>
              <a:t>1) Protocolos de comunicación,</a:t>
            </a:r>
          </a:p>
          <a:p>
            <a:pPr marL="0" marR="0" lvl="0" indent="0" algn="l" defTabSz="342831" rtl="0" eaLnBrk="1" fontAlgn="auto" latinLnBrk="0" hangingPunct="1">
              <a:lnSpc>
                <a:spcPct val="100000"/>
              </a:lnSpc>
              <a:spcBef>
                <a:spcPts val="0"/>
              </a:spcBef>
              <a:spcAft>
                <a:spcPts val="0"/>
              </a:spcAft>
              <a:buClrTx/>
              <a:buSzTx/>
              <a:buFontTx/>
              <a:buNone/>
              <a:tabLst/>
              <a:defRPr/>
            </a:pPr>
            <a:r>
              <a:rPr lang="es-ES" dirty="0"/>
              <a:t>2) Soluciones que distribuimos para </a:t>
            </a:r>
            <a:r>
              <a:rPr lang="es-ES" dirty="0" err="1"/>
              <a:t>building</a:t>
            </a:r>
            <a:r>
              <a:rPr lang="es-ES" dirty="0"/>
              <a:t> </a:t>
            </a:r>
            <a:r>
              <a:rPr lang="es-ES" dirty="0" err="1"/>
              <a:t>automation</a:t>
            </a:r>
            <a:endParaRPr lang="es-ES" dirty="0"/>
          </a:p>
          <a:p>
            <a:pPr marL="0" marR="0" lvl="0" indent="0" algn="l" defTabSz="342831" rtl="0" eaLnBrk="1" fontAlgn="auto" latinLnBrk="0" hangingPunct="1">
              <a:lnSpc>
                <a:spcPct val="100000"/>
              </a:lnSpc>
              <a:spcBef>
                <a:spcPts val="0"/>
              </a:spcBef>
              <a:spcAft>
                <a:spcPts val="0"/>
              </a:spcAft>
              <a:buClrTx/>
              <a:buSzTx/>
              <a:buFontTx/>
              <a:buNone/>
              <a:tabLst/>
              <a:defRPr/>
            </a:pPr>
            <a:r>
              <a:rPr lang="es-ES" dirty="0"/>
              <a:t>3) Casos de éxito.</a:t>
            </a:r>
          </a:p>
          <a:p>
            <a:pPr marL="0" marR="0" lvl="0" indent="0" algn="l" defTabSz="342831" rtl="0" eaLnBrk="1" fontAlgn="auto" latinLnBrk="0" hangingPunct="1">
              <a:lnSpc>
                <a:spcPct val="100000"/>
              </a:lnSpc>
              <a:spcBef>
                <a:spcPts val="0"/>
              </a:spcBef>
              <a:spcAft>
                <a:spcPts val="0"/>
              </a:spcAft>
              <a:buClrTx/>
              <a:buSzTx/>
              <a:buFontTx/>
              <a:buNone/>
              <a:tabLst/>
              <a:defRPr/>
            </a:pPr>
            <a:endParaRPr lang="es-ES" dirty="0"/>
          </a:p>
          <a:p>
            <a:pPr marL="0" marR="0" lvl="0" indent="0" algn="l" defTabSz="342831" rtl="0" eaLnBrk="1" fontAlgn="auto" latinLnBrk="0" hangingPunct="1">
              <a:lnSpc>
                <a:spcPct val="100000"/>
              </a:lnSpc>
              <a:spcBef>
                <a:spcPts val="0"/>
              </a:spcBef>
              <a:spcAft>
                <a:spcPts val="0"/>
              </a:spcAft>
              <a:buClrTx/>
              <a:buSzTx/>
              <a:buFontTx/>
              <a:buNone/>
              <a:tabLst/>
              <a:defRPr/>
            </a:pPr>
            <a:r>
              <a:rPr lang="es-ES" dirty="0"/>
              <a:t>¿Que es un protocolo de comunicación y por que los menciono en esta presentación?</a:t>
            </a:r>
            <a:endParaRPr lang="es-ES" b="0" i="0" dirty="0">
              <a:solidFill>
                <a:srgbClr val="202122"/>
              </a:solidFill>
              <a:effectLst/>
              <a:latin typeface="Arial" panose="020B0604020202020204" pitchFamily="34" charset="0"/>
            </a:endParaRPr>
          </a:p>
          <a:p>
            <a:endParaRPr lang="es-ES" b="0" i="0" dirty="0">
              <a:solidFill>
                <a:srgbClr val="202122"/>
              </a:solidFill>
              <a:effectLst/>
              <a:latin typeface="Arial" panose="020B0604020202020204" pitchFamily="34" charset="0"/>
            </a:endParaRPr>
          </a:p>
          <a:p>
            <a:r>
              <a:rPr lang="es-ES" b="0" i="0" dirty="0">
                <a:solidFill>
                  <a:srgbClr val="202122"/>
                </a:solidFill>
                <a:effectLst/>
                <a:latin typeface="Arial" panose="020B0604020202020204" pitchFamily="34" charset="0"/>
              </a:rPr>
              <a:t>Un </a:t>
            </a:r>
            <a:r>
              <a:rPr lang="es-ES" b="1" i="0" dirty="0">
                <a:solidFill>
                  <a:srgbClr val="202122"/>
                </a:solidFill>
                <a:effectLst/>
                <a:latin typeface="Arial" panose="020B0604020202020204" pitchFamily="34" charset="0"/>
              </a:rPr>
              <a:t>protocolo de comunicación</a:t>
            </a:r>
            <a:r>
              <a:rPr lang="es-ES" b="0" i="0" dirty="0">
                <a:solidFill>
                  <a:srgbClr val="202122"/>
                </a:solidFill>
                <a:effectLst/>
                <a:latin typeface="Arial" panose="020B0604020202020204" pitchFamily="34" charset="0"/>
              </a:rPr>
              <a:t> es un conjunto de reglas que permite que dos o más dispositivos puedan intercambiar información,</a:t>
            </a:r>
          </a:p>
          <a:p>
            <a:endParaRPr lang="es-ES" b="0" i="0" dirty="0">
              <a:solidFill>
                <a:srgbClr val="202122"/>
              </a:solidFill>
              <a:effectLst/>
              <a:latin typeface="Arial" panose="020B0604020202020204" pitchFamily="34" charset="0"/>
            </a:endParaRPr>
          </a:p>
          <a:p>
            <a:r>
              <a:rPr lang="es-ES" b="0" i="0" dirty="0">
                <a:solidFill>
                  <a:srgbClr val="202122"/>
                </a:solidFill>
                <a:effectLst/>
                <a:latin typeface="Arial" panose="020B0604020202020204" pitchFamily="34" charset="0"/>
              </a:rPr>
              <a:t>Es importante que los dispositivos hablen el mismo protocolo para que puedan interactuar entre sí.</a:t>
            </a:r>
          </a:p>
          <a:p>
            <a:endParaRPr lang="es-ES" b="0" i="0" dirty="0">
              <a:solidFill>
                <a:srgbClr val="202122"/>
              </a:solidFill>
              <a:effectLst/>
              <a:latin typeface="Arial" panose="020B0604020202020204" pitchFamily="34" charset="0"/>
            </a:endParaRPr>
          </a:p>
          <a:p>
            <a:r>
              <a:rPr lang="es-ES" b="0" i="0" dirty="0">
                <a:solidFill>
                  <a:srgbClr val="202122"/>
                </a:solidFill>
                <a:effectLst/>
                <a:latin typeface="Arial" panose="020B0604020202020204" pitchFamily="34" charset="0"/>
              </a:rPr>
              <a:t>Existen protocolos de comunicación para distintos propósitos, protocolos informáticos como ftp, HTTP, industriales, para </a:t>
            </a:r>
            <a:r>
              <a:rPr lang="es-ES" b="0" i="0" dirty="0" err="1">
                <a:solidFill>
                  <a:srgbClr val="202122"/>
                </a:solidFill>
                <a:effectLst/>
                <a:latin typeface="Arial" panose="020B0604020202020204" pitchFamily="34" charset="0"/>
              </a:rPr>
              <a:t>building</a:t>
            </a:r>
            <a:r>
              <a:rPr lang="es-ES" b="0" i="0" dirty="0">
                <a:solidFill>
                  <a:srgbClr val="202122"/>
                </a:solidFill>
                <a:effectLst/>
                <a:latin typeface="Arial" panose="020B0604020202020204" pitchFamily="34" charset="0"/>
              </a:rPr>
              <a:t> </a:t>
            </a:r>
            <a:r>
              <a:rPr lang="es-ES" b="0" i="0" dirty="0" err="1">
                <a:solidFill>
                  <a:srgbClr val="202122"/>
                </a:solidFill>
                <a:effectLst/>
                <a:latin typeface="Arial" panose="020B0604020202020204" pitchFamily="34" charset="0"/>
              </a:rPr>
              <a:t>automation</a:t>
            </a:r>
            <a:r>
              <a:rPr lang="es-ES" b="0" i="0" dirty="0">
                <a:solidFill>
                  <a:srgbClr val="202122"/>
                </a:solidFill>
                <a:effectLst/>
                <a:latin typeface="Arial" panose="020B0604020202020204" pitchFamily="34" charset="0"/>
              </a:rPr>
              <a:t>, Smart </a:t>
            </a:r>
            <a:r>
              <a:rPr lang="es-ES" b="0" i="0" dirty="0" err="1">
                <a:solidFill>
                  <a:srgbClr val="202122"/>
                </a:solidFill>
                <a:effectLst/>
                <a:latin typeface="Arial" panose="020B0604020202020204" pitchFamily="34" charset="0"/>
              </a:rPr>
              <a:t>grid</a:t>
            </a:r>
            <a:r>
              <a:rPr lang="es-ES" b="0" i="0" dirty="0">
                <a:solidFill>
                  <a:srgbClr val="202122"/>
                </a:solidFill>
                <a:effectLst/>
                <a:latin typeface="Arial" panose="020B0604020202020204" pitchFamily="34" charset="0"/>
              </a:rPr>
              <a:t> entre otros</a:t>
            </a:r>
          </a:p>
          <a:p>
            <a:endParaRPr lang="es-ES" b="0" i="0" dirty="0">
              <a:solidFill>
                <a:srgbClr val="202122"/>
              </a:solidFill>
              <a:effectLst/>
              <a:latin typeface="Arial" panose="020B0604020202020204" pitchFamily="34" charset="0"/>
            </a:endParaRPr>
          </a:p>
          <a:p>
            <a:r>
              <a:rPr lang="es-ES" b="0" i="0" dirty="0">
                <a:solidFill>
                  <a:srgbClr val="202122"/>
                </a:solidFill>
                <a:effectLst/>
                <a:latin typeface="Arial" panose="020B0604020202020204" pitchFamily="34" charset="0"/>
              </a:rPr>
              <a:t>También se podrían dividir en propietarios </a:t>
            </a:r>
            <a:r>
              <a:rPr lang="es-ES" b="0" i="0" dirty="0" err="1">
                <a:solidFill>
                  <a:srgbClr val="202122"/>
                </a:solidFill>
                <a:effectLst/>
                <a:latin typeface="Arial" panose="020B0604020202020204" pitchFamily="34" charset="0"/>
              </a:rPr>
              <a:t>propietarios</a:t>
            </a:r>
            <a:r>
              <a:rPr lang="es-ES" b="0" i="0" dirty="0">
                <a:solidFill>
                  <a:srgbClr val="202122"/>
                </a:solidFill>
                <a:effectLst/>
                <a:latin typeface="Arial" panose="020B0604020202020204" pitchFamily="34" charset="0"/>
              </a:rPr>
              <a:t> normalmente pertenecen a un fabricante y solo es para comunicar dispositivos o software del propio fabricante y abiertos.</a:t>
            </a:r>
          </a:p>
          <a:p>
            <a:endParaRPr lang="es-ES" b="0" i="0" dirty="0">
              <a:solidFill>
                <a:srgbClr val="202122"/>
              </a:solidFill>
              <a:effectLst/>
              <a:latin typeface="Arial" panose="020B0604020202020204" pitchFamily="34" charset="0"/>
            </a:endParaRPr>
          </a:p>
          <a:p>
            <a:endParaRPr lang="es-ES" b="0" i="0" dirty="0">
              <a:solidFill>
                <a:srgbClr val="202122"/>
              </a:solidFill>
              <a:effectLst/>
              <a:latin typeface="Arial" panose="020B0604020202020204" pitchFamily="34" charset="0"/>
            </a:endParaRPr>
          </a:p>
          <a:p>
            <a:r>
              <a:rPr lang="es-ES" b="0" i="0" dirty="0">
                <a:solidFill>
                  <a:srgbClr val="202122"/>
                </a:solidFill>
                <a:effectLst/>
                <a:latin typeface="Arial" panose="020B0604020202020204" pitchFamily="34" charset="0"/>
              </a:rPr>
              <a:t>La importancia de los protocolos estándares abiertos reside en poder realizar la integración de dispositivos de distintos fabricantes y además con la mínima dificultad (normalmente para la persona que conozca el protocolo) claramente cada protocolo tiene una curva de aprendizaje, por ejemplo una persona que trabaja con KNX, puede tener dificultades en integrar un dispositivo de otro protocolo.</a:t>
            </a:r>
          </a:p>
          <a:p>
            <a:endParaRPr lang="es-ES" b="0" i="0" dirty="0">
              <a:solidFill>
                <a:srgbClr val="202122"/>
              </a:solidFill>
              <a:effectLst/>
              <a:latin typeface="Arial" panose="020B0604020202020204" pitchFamily="34" charset="0"/>
            </a:endParaRPr>
          </a:p>
          <a:p>
            <a:r>
              <a:rPr lang="es-ES" b="0" i="0" dirty="0">
                <a:solidFill>
                  <a:srgbClr val="202122"/>
                </a:solidFill>
                <a:effectLst/>
                <a:latin typeface="Arial" panose="020B0604020202020204" pitchFamily="34" charset="0"/>
              </a:rPr>
              <a:t>Otra ventaja es la disminución de costes, ya que se puede elegir un dispositivo entre distintos fabricantes y al ser un </a:t>
            </a:r>
            <a:r>
              <a:rPr lang="es-ES" b="0" i="0" dirty="0" err="1">
                <a:solidFill>
                  <a:srgbClr val="202122"/>
                </a:solidFill>
                <a:effectLst/>
                <a:latin typeface="Arial" panose="020B0604020202020204" pitchFamily="34" charset="0"/>
              </a:rPr>
              <a:t>estandar</a:t>
            </a:r>
            <a:r>
              <a:rPr lang="es-ES" b="0" i="0" dirty="0">
                <a:solidFill>
                  <a:srgbClr val="202122"/>
                </a:solidFill>
                <a:effectLst/>
                <a:latin typeface="Arial" panose="020B0604020202020204" pitchFamily="34" charset="0"/>
              </a:rPr>
              <a:t> también disminuir los fallos en la comunicación, ya que suelen estar probados.</a:t>
            </a:r>
          </a:p>
          <a:p>
            <a:endParaRPr lang="es-ES" b="0" i="0" dirty="0">
              <a:solidFill>
                <a:srgbClr val="202122"/>
              </a:solidFill>
              <a:effectLst/>
              <a:latin typeface="Arial" panose="020B0604020202020204" pitchFamily="34" charset="0"/>
            </a:endParaRPr>
          </a:p>
          <a:p>
            <a:r>
              <a:rPr lang="es-ES" dirty="0"/>
              <a:t>Principales protocolos para </a:t>
            </a:r>
            <a:r>
              <a:rPr lang="es-ES" dirty="0" err="1"/>
              <a:t>building</a:t>
            </a:r>
            <a:r>
              <a:rPr lang="es-ES" dirty="0"/>
              <a:t> </a:t>
            </a:r>
            <a:r>
              <a:rPr lang="es-ES" dirty="0" err="1"/>
              <a:t>automation</a:t>
            </a:r>
            <a:r>
              <a:rPr lang="es-ES" dirty="0"/>
              <a:t>:</a:t>
            </a:r>
          </a:p>
          <a:p>
            <a:r>
              <a:rPr lang="es-ES" dirty="0"/>
              <a:t>Normalmente se mencionan </a:t>
            </a:r>
            <a:r>
              <a:rPr lang="es-ES" dirty="0" err="1"/>
              <a:t>BACnet</a:t>
            </a:r>
            <a:r>
              <a:rPr lang="es-ES" dirty="0"/>
              <a:t>, KNX, Modbus y LONWORKS</a:t>
            </a:r>
          </a:p>
          <a:p>
            <a:endParaRPr lang="es-ES" dirty="0"/>
          </a:p>
          <a:p>
            <a:r>
              <a:rPr lang="es-ES" dirty="0"/>
              <a:t>La mayoría de los protocolos estándares abiertos salen como la convergencia de protocolos propietarios o como una alternativa a estos.</a:t>
            </a:r>
          </a:p>
          <a:p>
            <a:endParaRPr lang="es-ES" dirty="0"/>
          </a:p>
          <a:p>
            <a:r>
              <a:rPr lang="es-ES" b="0" i="0" dirty="0">
                <a:solidFill>
                  <a:srgbClr val="202122"/>
                </a:solidFill>
                <a:effectLst/>
                <a:latin typeface="Arial" panose="020B0604020202020204" pitchFamily="34" charset="0"/>
              </a:rPr>
              <a:t>Me pareció importante mencionar datos sobre algunos protocolos que son los más utilizados en el sector </a:t>
            </a:r>
            <a:r>
              <a:rPr lang="es-ES" b="0" i="0" dirty="0" err="1">
                <a:solidFill>
                  <a:srgbClr val="202122"/>
                </a:solidFill>
                <a:effectLst/>
                <a:latin typeface="Arial" panose="020B0604020202020204" pitchFamily="34" charset="0"/>
              </a:rPr>
              <a:t>building</a:t>
            </a:r>
            <a:r>
              <a:rPr lang="es-ES" b="0" i="0" dirty="0">
                <a:solidFill>
                  <a:srgbClr val="202122"/>
                </a:solidFill>
                <a:effectLst/>
                <a:latin typeface="Arial" panose="020B0604020202020204" pitchFamily="34" charset="0"/>
              </a:rPr>
              <a:t>, ya que pueden ayudar a entender el propósito para el que se realizo dicho protocolo.</a:t>
            </a:r>
          </a:p>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144718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la parte superior derecha vemos un ejemplo de un sistema sin OPC, en que cada aplicación que necesita enviar o recibir datos de la red,</a:t>
            </a:r>
          </a:p>
          <a:p>
            <a:r>
              <a:rPr lang="es-ES" dirty="0"/>
              <a:t>Necesita el driver (Protocolo) para cada dispositivo al que se tiene que acceder, para recuperar la información.</a:t>
            </a:r>
          </a:p>
          <a:p>
            <a:endParaRPr lang="es-ES" dirty="0"/>
          </a:p>
          <a:p>
            <a:r>
              <a:rPr lang="es-ES" dirty="0"/>
              <a:t>En la parte inferior se ve como OPC puede unificar el acceso a los dispositivos sin necesidad de eliminar los otros drivers (protocolos) que tiene cada dispositivo.</a:t>
            </a:r>
          </a:p>
          <a:p>
            <a:r>
              <a:rPr lang="es-ES" dirty="0"/>
              <a:t>OPC es simplemente otra Interfaz de acceso a los datos de cada dispositivo.</a:t>
            </a:r>
          </a:p>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38</a:t>
            </a:fld>
            <a:endParaRPr lang="en-US" dirty="0"/>
          </a:p>
        </p:txBody>
      </p:sp>
    </p:spTree>
    <p:extLst>
      <p:ext uri="{BB962C8B-B14F-4D97-AF65-F5344CB8AC3E}">
        <p14:creationId xmlns:p14="http://schemas.microsoft.com/office/powerpoint/2010/main" val="4054341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39</a:t>
            </a:fld>
            <a:endParaRPr lang="en-US" dirty="0"/>
          </a:p>
        </p:txBody>
      </p:sp>
    </p:spTree>
    <p:extLst>
      <p:ext uri="{BB962C8B-B14F-4D97-AF65-F5344CB8AC3E}">
        <p14:creationId xmlns:p14="http://schemas.microsoft.com/office/powerpoint/2010/main" val="4245344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la </a:t>
            </a:r>
            <a:r>
              <a:rPr lang="es-ES" dirty="0" err="1"/>
              <a:t>seguna</a:t>
            </a:r>
            <a:r>
              <a:rPr lang="es-ES" dirty="0"/>
              <a:t> sección de mi presentación me </a:t>
            </a:r>
            <a:r>
              <a:rPr lang="es-ES" dirty="0" err="1"/>
              <a:t>sentraré</a:t>
            </a:r>
            <a:r>
              <a:rPr lang="es-ES" dirty="0"/>
              <a:t> en las soluciones </a:t>
            </a:r>
            <a:r>
              <a:rPr lang="es-ES" dirty="0" err="1"/>
              <a:t>building</a:t>
            </a:r>
            <a:r>
              <a:rPr lang="es-ES" dirty="0"/>
              <a:t> </a:t>
            </a:r>
            <a:r>
              <a:rPr lang="es-ES" dirty="0" err="1"/>
              <a:t>automation</a:t>
            </a:r>
            <a:r>
              <a:rPr lang="es-ES" dirty="0"/>
              <a:t> que distribuimos</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40</a:t>
            </a:fld>
            <a:endParaRPr lang="en-US" dirty="0"/>
          </a:p>
        </p:txBody>
      </p:sp>
    </p:spTree>
    <p:extLst>
      <p:ext uri="{BB962C8B-B14F-4D97-AF65-F5344CB8AC3E}">
        <p14:creationId xmlns:p14="http://schemas.microsoft.com/office/powerpoint/2010/main" val="2743696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1" i="0" dirty="0">
                <a:solidFill>
                  <a:srgbClr val="202122"/>
                </a:solidFill>
                <a:effectLst/>
                <a:latin typeface="Arial" panose="020B0604020202020204" pitchFamily="34" charset="0"/>
              </a:rPr>
              <a:t>CODESYS</a:t>
            </a:r>
            <a:r>
              <a:rPr lang="es-ES" b="0" i="0" dirty="0">
                <a:solidFill>
                  <a:srgbClr val="202122"/>
                </a:solidFill>
                <a:effectLst/>
                <a:latin typeface="Arial" panose="020B0604020202020204" pitchFamily="34" charset="0"/>
              </a:rPr>
              <a:t> es un entorno de desarrollo para la programación de controladores conforme con el estándar industrial internacional </a:t>
            </a:r>
            <a:r>
              <a:rPr lang="es-ES" b="0" i="0" u="none" strike="noStrike" dirty="0">
                <a:solidFill>
                  <a:srgbClr val="0645AD"/>
                </a:solidFill>
                <a:effectLst/>
                <a:latin typeface="Arial" panose="020B0604020202020204" pitchFamily="34" charset="0"/>
                <a:hlinkClick r:id="rId3"/>
              </a:rPr>
              <a:t>IEC 61131-3</a:t>
            </a:r>
            <a:r>
              <a:rPr lang="es-ES" b="0" i="0" dirty="0">
                <a:solidFill>
                  <a:srgbClr val="202122"/>
                </a:solidFill>
                <a:effectLst/>
                <a:latin typeface="Arial" panose="020B0604020202020204" pitchFamily="34" charset="0"/>
              </a:rPr>
              <a:t>. El término CODESYS es un </a:t>
            </a:r>
            <a:r>
              <a:rPr lang="es-ES" b="0" i="0" u="none" strike="noStrike" dirty="0">
                <a:solidFill>
                  <a:srgbClr val="0645AD"/>
                </a:solidFill>
                <a:effectLst/>
                <a:latin typeface="Arial" panose="020B0604020202020204" pitchFamily="34" charset="0"/>
                <a:hlinkClick r:id="rId4" tooltip="Acrónimo"/>
              </a:rPr>
              <a:t>acrónimo</a:t>
            </a:r>
            <a:r>
              <a:rPr lang="es-ES" b="0" i="0" dirty="0">
                <a:solidFill>
                  <a:srgbClr val="202122"/>
                </a:solidFill>
                <a:effectLst/>
                <a:latin typeface="Arial" panose="020B0604020202020204" pitchFamily="34" charset="0"/>
              </a:rPr>
              <a:t> y significa Sistema de Desarrollo de Controladores.</a:t>
            </a:r>
          </a:p>
          <a:p>
            <a:pPr algn="l"/>
            <a:r>
              <a:rPr lang="es-ES" b="0" i="0" dirty="0">
                <a:solidFill>
                  <a:srgbClr val="202122"/>
                </a:solidFill>
                <a:effectLst/>
                <a:latin typeface="Arial" panose="020B0604020202020204" pitchFamily="34" charset="0"/>
              </a:rPr>
              <a:t>CODESYS es desarrollado y comercializado por la empresa de software alemán 3S-Smart de Soluciones de Software situado en la ciudad bávara de </a:t>
            </a:r>
            <a:r>
              <a:rPr lang="es-ES" b="0" i="0" dirty="0" err="1">
                <a:solidFill>
                  <a:srgbClr val="202122"/>
                </a:solidFill>
                <a:effectLst/>
                <a:latin typeface="Arial" panose="020B0604020202020204" pitchFamily="34" charset="0"/>
              </a:rPr>
              <a:t>Kempten</a:t>
            </a:r>
            <a:r>
              <a:rPr lang="es-ES" b="0" i="0" dirty="0">
                <a:solidFill>
                  <a:srgbClr val="202122"/>
                </a:solidFill>
                <a:effectLst/>
                <a:latin typeface="Arial" panose="020B0604020202020204" pitchFamily="34" charset="0"/>
              </a:rPr>
              <a:t>. La Primera Versión (1,0) fue creada en 1994.</a:t>
            </a:r>
          </a:p>
          <a:p>
            <a:pPr algn="l"/>
            <a:r>
              <a:rPr lang="es-ES" b="0" i="0" dirty="0">
                <a:solidFill>
                  <a:srgbClr val="202122"/>
                </a:solidFill>
                <a:effectLst/>
                <a:latin typeface="Arial" panose="020B0604020202020204" pitchFamily="34" charset="0"/>
              </a:rPr>
              <a:t>CODESYS puede descargarse desde el sitio web de la compañía.</a:t>
            </a:r>
          </a:p>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41</a:t>
            </a:fld>
            <a:endParaRPr lang="en-US" dirty="0"/>
          </a:p>
        </p:txBody>
      </p:sp>
    </p:spTree>
    <p:extLst>
      <p:ext uri="{BB962C8B-B14F-4D97-AF65-F5344CB8AC3E}">
        <p14:creationId xmlns:p14="http://schemas.microsoft.com/office/powerpoint/2010/main" val="864802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Disponemos de </a:t>
            </a:r>
            <a:r>
              <a:rPr lang="es-ES" dirty="0" err="1"/>
              <a:t>gateways</a:t>
            </a:r>
            <a:r>
              <a:rPr lang="es-ES" dirty="0"/>
              <a:t> para comunicar dispositivos que tienen distintos protocolos, se podría decir que es un traductor de protocolos.</a:t>
            </a:r>
          </a:p>
          <a:p>
            <a:r>
              <a:rPr lang="es-ES" dirty="0"/>
              <a:t>En la imagen tenemos una pasarela que comunica red Modbus TCP o RTU con KNX</a:t>
            </a:r>
          </a:p>
          <a:p>
            <a:r>
              <a:rPr lang="es-ES" dirty="0"/>
              <a:t>Tenemos pasarelas que comunican los siguientes protocolos </a:t>
            </a:r>
            <a:r>
              <a:rPr lang="es-ES" dirty="0" err="1"/>
              <a:t>Building</a:t>
            </a:r>
            <a:r>
              <a:rPr lang="es-ES" dirty="0"/>
              <a:t> </a:t>
            </a:r>
            <a:r>
              <a:rPr lang="es-ES" dirty="0" err="1"/>
              <a:t>Automation</a:t>
            </a:r>
            <a:endParaRPr lang="es-ES" dirty="0"/>
          </a:p>
          <a:p>
            <a:pPr marL="285750" indent="-285750">
              <a:buClr>
                <a:srgbClr val="4A86B3"/>
              </a:buClr>
              <a:buFont typeface="Wingdings" panose="05000000000000000000" pitchFamily="2" charset="2"/>
              <a:buChar char="§"/>
            </a:pPr>
            <a:r>
              <a:rPr lang="es-ES" sz="900" dirty="0">
                <a:latin typeface="Arial" panose="020B0604020202020204" pitchFamily="34" charset="0"/>
                <a:cs typeface="Arial" panose="020B0604020202020204" pitchFamily="34" charset="0"/>
              </a:rPr>
              <a:t>ASCII</a:t>
            </a:r>
          </a:p>
          <a:p>
            <a:pPr marL="285750" indent="-285750">
              <a:buClr>
                <a:srgbClr val="4A86B3"/>
              </a:buClr>
              <a:buFont typeface="Wingdings" panose="05000000000000000000" pitchFamily="2" charset="2"/>
              <a:buChar char="§"/>
            </a:pPr>
            <a:r>
              <a:rPr lang="es-ES" sz="900" dirty="0">
                <a:latin typeface="Arial" panose="020B0604020202020204" pitchFamily="34" charset="0"/>
                <a:cs typeface="Arial" panose="020B0604020202020204" pitchFamily="34" charset="0"/>
              </a:rPr>
              <a:t>BACNET MSTP / IP</a:t>
            </a:r>
          </a:p>
          <a:p>
            <a:pPr marL="285750" indent="-285750">
              <a:buClr>
                <a:srgbClr val="4A86B3"/>
              </a:buClr>
              <a:buFont typeface="Wingdings" panose="05000000000000000000" pitchFamily="2" charset="2"/>
              <a:buChar char="§"/>
            </a:pPr>
            <a:r>
              <a:rPr lang="es-ES" sz="900" dirty="0">
                <a:latin typeface="Arial" panose="020B0604020202020204" pitchFamily="34" charset="0"/>
                <a:cs typeface="Arial" panose="020B0604020202020204" pitchFamily="34" charset="0"/>
              </a:rPr>
              <a:t>DALI</a:t>
            </a:r>
          </a:p>
          <a:p>
            <a:pPr marL="285750" indent="-285750">
              <a:buClr>
                <a:srgbClr val="4A86B3"/>
              </a:buClr>
              <a:buFont typeface="Wingdings" panose="05000000000000000000" pitchFamily="2" charset="2"/>
              <a:buChar char="§"/>
            </a:pPr>
            <a:r>
              <a:rPr lang="es-ES" sz="900" dirty="0">
                <a:latin typeface="Arial" panose="020B0604020202020204" pitchFamily="34" charset="0"/>
                <a:cs typeface="Arial" panose="020B0604020202020204" pitchFamily="34" charset="0"/>
              </a:rPr>
              <a:t>DMX</a:t>
            </a:r>
          </a:p>
          <a:p>
            <a:pPr marL="285750" indent="-285750">
              <a:buClr>
                <a:srgbClr val="4A86B3"/>
              </a:buClr>
              <a:buFont typeface="Wingdings" panose="05000000000000000000" pitchFamily="2" charset="2"/>
              <a:buChar char="§"/>
            </a:pPr>
            <a:r>
              <a:rPr lang="es-ES" sz="900" dirty="0">
                <a:latin typeface="Arial" panose="020B0604020202020204" pitchFamily="34" charset="0"/>
                <a:cs typeface="Arial" panose="020B0604020202020204" pitchFamily="34" charset="0"/>
              </a:rPr>
              <a:t>ENOCEAN</a:t>
            </a:r>
          </a:p>
          <a:p>
            <a:pPr marL="285750" indent="-285750">
              <a:buClr>
                <a:srgbClr val="4A86B3"/>
              </a:buClr>
              <a:buFont typeface="Wingdings" panose="05000000000000000000" pitchFamily="2" charset="2"/>
              <a:buChar char="§"/>
            </a:pPr>
            <a:r>
              <a:rPr lang="es-ES" sz="900" dirty="0">
                <a:latin typeface="Arial" panose="020B0604020202020204" pitchFamily="34" charset="0"/>
                <a:cs typeface="Arial" panose="020B0604020202020204" pitchFamily="34" charset="0"/>
              </a:rPr>
              <a:t>KNX</a:t>
            </a:r>
          </a:p>
          <a:p>
            <a:pPr marL="285750" indent="-285750">
              <a:buClr>
                <a:srgbClr val="4A86B3"/>
              </a:buClr>
              <a:buFont typeface="Wingdings" panose="05000000000000000000" pitchFamily="2" charset="2"/>
              <a:buChar char="§"/>
            </a:pPr>
            <a:r>
              <a:rPr lang="es-ES" sz="900" dirty="0">
                <a:latin typeface="Arial" panose="020B0604020202020204" pitchFamily="34" charset="0"/>
                <a:cs typeface="Arial" panose="020B0604020202020204" pitchFamily="34" charset="0"/>
              </a:rPr>
              <a:t>M-Bus</a:t>
            </a:r>
          </a:p>
          <a:p>
            <a:pPr marL="285750" indent="-285750">
              <a:buClr>
                <a:srgbClr val="4A86B3"/>
              </a:buClr>
              <a:buFont typeface="Wingdings" panose="05000000000000000000" pitchFamily="2" charset="2"/>
              <a:buChar char="§"/>
            </a:pPr>
            <a:r>
              <a:rPr lang="es-ES" sz="900" dirty="0">
                <a:latin typeface="Arial" panose="020B0604020202020204" pitchFamily="34" charset="0"/>
                <a:cs typeface="Arial" panose="020B0604020202020204" pitchFamily="34" charset="0"/>
              </a:rPr>
              <a:t>Modbus RTU / TCP</a:t>
            </a:r>
          </a:p>
          <a:p>
            <a:pPr marL="171450" indent="-171450">
              <a:buClr>
                <a:srgbClr val="4A86B3"/>
              </a:buClr>
              <a:buFont typeface="Wingdings" panose="05000000000000000000" pitchFamily="2" charset="2"/>
              <a:buChar char="§"/>
            </a:pPr>
            <a:r>
              <a:rPr lang="es-ES" sz="900" dirty="0">
                <a:latin typeface="Arial" panose="020B0604020202020204" pitchFamily="34" charset="0"/>
                <a:cs typeface="Arial" panose="020B0604020202020204" pitchFamily="34" charset="0"/>
              </a:rPr>
              <a:t>   LONWORKS </a:t>
            </a:r>
          </a:p>
          <a:p>
            <a:pPr marL="171450" indent="-171450">
              <a:buClr>
                <a:srgbClr val="4A86B3"/>
              </a:buClr>
              <a:buFont typeface="Wingdings" panose="05000000000000000000" pitchFamily="2" charset="2"/>
              <a:buChar char="§"/>
            </a:pPr>
            <a:r>
              <a:rPr lang="es-ES" sz="900" dirty="0">
                <a:latin typeface="Arial" panose="020B0604020202020204" pitchFamily="34" charset="0"/>
                <a:cs typeface="Arial" panose="020B0604020202020204" pitchFamily="34" charset="0"/>
              </a:rPr>
              <a:t>   Otros</a:t>
            </a:r>
          </a:p>
          <a:p>
            <a:endParaRPr lang="es-ES" dirty="0"/>
          </a:p>
          <a:p>
            <a:r>
              <a:rPr lang="es-ES" dirty="0"/>
              <a:t>Y para los que no nos conozcan también distribuimos productos para el sector industrial y Smart </a:t>
            </a:r>
            <a:r>
              <a:rPr lang="es-ES" dirty="0" err="1"/>
              <a:t>grid</a:t>
            </a:r>
            <a:r>
              <a:rPr lang="es-ES" dirty="0"/>
              <a:t>, por lo que trabajamos con muchos otros protocolos.</a:t>
            </a:r>
          </a:p>
          <a:p>
            <a:endParaRPr lang="es-ES" dirty="0"/>
          </a:p>
          <a:p>
            <a:r>
              <a:rPr lang="es-ES" dirty="0"/>
              <a:t>Tenemos el fabricante </a:t>
            </a:r>
            <a:r>
              <a:rPr lang="es-ES" dirty="0" err="1"/>
              <a:t>Resi</a:t>
            </a:r>
            <a:r>
              <a:rPr lang="es-ES" dirty="0"/>
              <a:t> que tiene dispositivos con factor de forma pequeño, para armarios con poco espacio</a:t>
            </a:r>
          </a:p>
          <a:p>
            <a:r>
              <a:rPr lang="es-ES" dirty="0" err="1"/>
              <a:t>Routers</a:t>
            </a:r>
            <a:r>
              <a:rPr lang="es-ES" dirty="0"/>
              <a:t> </a:t>
            </a:r>
            <a:r>
              <a:rPr lang="es-ES" dirty="0" err="1"/>
              <a:t>Bacnet</a:t>
            </a:r>
            <a:r>
              <a:rPr lang="es-ES" dirty="0"/>
              <a:t>, bridges para protocolos que los soportan como </a:t>
            </a:r>
            <a:r>
              <a:rPr lang="es-ES" dirty="0" err="1"/>
              <a:t>modbus</a:t>
            </a:r>
            <a:r>
              <a:rPr lang="es-ES" dirty="0"/>
              <a:t> RTU a Modbus TCP que es la encapsulación de </a:t>
            </a:r>
            <a:r>
              <a:rPr lang="es-ES" dirty="0" err="1"/>
              <a:t>Modbur</a:t>
            </a:r>
            <a:r>
              <a:rPr lang="es-ES" dirty="0"/>
              <a:t> RTU a través de Ethernet</a:t>
            </a:r>
          </a:p>
          <a:p>
            <a:r>
              <a:rPr lang="es-ES" dirty="0"/>
              <a:t>Otros usos que se le pueden dar es como Firewall, o para extender la red</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42</a:t>
            </a:fld>
            <a:endParaRPr lang="en-US" dirty="0"/>
          </a:p>
        </p:txBody>
      </p:sp>
    </p:spTree>
    <p:extLst>
      <p:ext uri="{BB962C8B-B14F-4D97-AF65-F5344CB8AC3E}">
        <p14:creationId xmlns:p14="http://schemas.microsoft.com/office/powerpoint/2010/main" val="1569416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Para Wireless tenemos productos para Wifi – Bluetooth</a:t>
            </a:r>
          </a:p>
          <a:p>
            <a:r>
              <a:rPr lang="es-ES" dirty="0"/>
              <a:t>Como Access </a:t>
            </a:r>
            <a:r>
              <a:rPr lang="es-ES" dirty="0" err="1"/>
              <a:t>Points</a:t>
            </a:r>
            <a:r>
              <a:rPr lang="es-ES" dirty="0"/>
              <a:t>, Wireless bridges, </a:t>
            </a:r>
            <a:r>
              <a:rPr lang="es-ES" dirty="0" err="1"/>
              <a:t>routers</a:t>
            </a:r>
            <a:r>
              <a:rPr lang="es-ES" dirty="0"/>
              <a:t> y </a:t>
            </a:r>
            <a:r>
              <a:rPr lang="es-ES" dirty="0" err="1"/>
              <a:t>switches</a:t>
            </a:r>
            <a:r>
              <a:rPr lang="es-ES" dirty="0"/>
              <a:t> para infraestructura ethernet o fibra óptica.</a:t>
            </a:r>
          </a:p>
          <a:p>
            <a:r>
              <a:rPr lang="es-ES" dirty="0"/>
              <a:t>En la parte de la imagen de la derecha destaco el Modo Bridge que es como crear un cable </a:t>
            </a:r>
            <a:r>
              <a:rPr lang="es-ES" dirty="0" err="1"/>
              <a:t>inalambrico</a:t>
            </a:r>
            <a:r>
              <a:rPr lang="es-ES" dirty="0"/>
              <a:t>,</a:t>
            </a:r>
          </a:p>
          <a:p>
            <a:r>
              <a:rPr lang="es-ES" dirty="0"/>
              <a:t>Solo ha que </a:t>
            </a:r>
            <a:r>
              <a:rPr lang="es-ES" dirty="0" err="1"/>
              <a:t>que</a:t>
            </a:r>
            <a:r>
              <a:rPr lang="es-ES" dirty="0"/>
              <a:t> configurar los </a:t>
            </a:r>
            <a:r>
              <a:rPr lang="es-ES" dirty="0" err="1"/>
              <a:t>wirelesss</a:t>
            </a:r>
            <a:r>
              <a:rPr lang="es-ES" dirty="0"/>
              <a:t> bridge para que puedan comunicar los protocolos vía inalámbrica,</a:t>
            </a:r>
          </a:p>
          <a:p>
            <a:r>
              <a:rPr lang="es-ES" dirty="0"/>
              <a:t>Tenemos </a:t>
            </a:r>
            <a:r>
              <a:rPr lang="es-ES" dirty="0" err="1"/>
              <a:t>Wireles</a:t>
            </a:r>
            <a:r>
              <a:rPr lang="es-ES" dirty="0"/>
              <a:t> bridge para Ethernet, que se puede usar por ejemplo en </a:t>
            </a:r>
            <a:r>
              <a:rPr lang="es-ES" dirty="0" err="1"/>
              <a:t>Bacnet</a:t>
            </a:r>
            <a:r>
              <a:rPr lang="es-ES" dirty="0"/>
              <a:t> IP, Modbus TCP, y otros, también para protocolos serie RS485 y protocolos basados en CAN Bus</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43</a:t>
            </a:fld>
            <a:endParaRPr lang="en-US" dirty="0"/>
          </a:p>
        </p:txBody>
      </p:sp>
    </p:spTree>
    <p:extLst>
      <p:ext uri="{BB962C8B-B14F-4D97-AF65-F5344CB8AC3E}">
        <p14:creationId xmlns:p14="http://schemas.microsoft.com/office/powerpoint/2010/main" val="186893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s-ES" dirty="0">
                <a:latin typeface="Arial" panose="020B0604020202020204" pitchFamily="34" charset="0"/>
                <a:cs typeface="Arial" panose="020B0604020202020204" pitchFamily="34" charset="0"/>
              </a:rPr>
              <a:t>Módulos de entrada y salidas ultradelgados para armarios con poco espacio.</a:t>
            </a:r>
          </a:p>
          <a:p>
            <a:pPr marL="0" marR="0" lvl="0" indent="0" algn="l" defTabSz="342831" rtl="0" eaLnBrk="1" fontAlgn="auto" latinLnBrk="0" hangingPunct="1">
              <a:lnSpc>
                <a:spcPct val="100000"/>
              </a:lnSpc>
              <a:spcBef>
                <a:spcPts val="0"/>
              </a:spcBef>
              <a:spcAft>
                <a:spcPts val="0"/>
              </a:spcAft>
              <a:buClrTx/>
              <a:buSzTx/>
              <a:buFontTx/>
              <a:buNone/>
              <a:tabLst/>
              <a:defRPr/>
            </a:pPr>
            <a:r>
              <a:rPr lang="es-ES" dirty="0">
                <a:latin typeface="Arial" panose="020B0604020202020204" pitchFamily="34" charset="0"/>
                <a:cs typeface="Arial" panose="020B0604020202020204" pitchFamily="34" charset="0"/>
              </a:rPr>
              <a:t>Los valores pueden ser leídos o controlados por Modbus TCP, Modbus RTU, ASCII dependiendo de la versión del módulo IO</a:t>
            </a:r>
          </a:p>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44</a:t>
            </a:fld>
            <a:endParaRPr lang="en-US" dirty="0"/>
          </a:p>
        </p:txBody>
      </p:sp>
    </p:spTree>
    <p:extLst>
      <p:ext uri="{BB962C8B-B14F-4D97-AF65-F5344CB8AC3E}">
        <p14:creationId xmlns:p14="http://schemas.microsoft.com/office/powerpoint/2010/main" val="4029132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22222"/>
                </a:solidFill>
                <a:effectLst/>
                <a:latin typeface="Arial" panose="020B0604020202020204" pitchFamily="34" charset="0"/>
              </a:rPr>
              <a:t>Organizados en 4 grupos con 3 canales cada uno, </a:t>
            </a:r>
            <a:r>
              <a:rPr lang="es-ES" b="0" i="0" dirty="0" err="1">
                <a:solidFill>
                  <a:srgbClr val="222222"/>
                </a:solidFill>
                <a:effectLst/>
                <a:latin typeface="Arial" panose="020B0604020202020204" pitchFamily="34" charset="0"/>
              </a:rPr>
              <a:t>via</a:t>
            </a:r>
            <a:r>
              <a:rPr lang="es-ES" b="0" i="0" dirty="0">
                <a:solidFill>
                  <a:srgbClr val="222222"/>
                </a:solidFill>
                <a:effectLst/>
                <a:latin typeface="Arial" panose="020B0604020202020204" pitchFamily="34" charset="0"/>
              </a:rPr>
              <a:t> BUS, configurable por RGB, dual White o </a:t>
            </a:r>
            <a:r>
              <a:rPr lang="es-ES" b="0" i="0" dirty="0" err="1">
                <a:solidFill>
                  <a:srgbClr val="222222"/>
                </a:solidFill>
                <a:effectLst/>
                <a:latin typeface="Arial" panose="020B0604020202020204" pitchFamily="34" charset="0"/>
              </a:rPr>
              <a:t>mono-color</a:t>
            </a:r>
            <a:r>
              <a:rPr lang="es-ES" b="0" i="0" dirty="0">
                <a:solidFill>
                  <a:srgbClr val="222222"/>
                </a:solidFill>
                <a:effectLst/>
                <a:latin typeface="Arial" panose="020B0604020202020204" pitchFamily="34" charset="0"/>
              </a:rPr>
              <a:t>, con </a:t>
            </a:r>
            <a:r>
              <a:rPr lang="es-ES" b="0" i="0" dirty="0" err="1">
                <a:solidFill>
                  <a:srgbClr val="222222"/>
                </a:solidFill>
                <a:effectLst/>
                <a:latin typeface="Arial" panose="020B0604020202020204" pitchFamily="34" charset="0"/>
              </a:rPr>
              <a:t>LEDs</a:t>
            </a:r>
            <a:r>
              <a:rPr lang="es-ES" b="0" i="0" dirty="0">
                <a:solidFill>
                  <a:srgbClr val="222222"/>
                </a:solidFill>
                <a:effectLst/>
                <a:latin typeface="Arial" panose="020B0604020202020204" pitchFamily="34" charset="0"/>
              </a:rPr>
              <a:t> de ánodo común. Fuente de alimentación independiente por cada grupo de </a:t>
            </a:r>
            <a:r>
              <a:rPr lang="es-ES" b="0" i="0" dirty="0" err="1">
                <a:solidFill>
                  <a:srgbClr val="222222"/>
                </a:solidFill>
                <a:effectLst/>
                <a:latin typeface="Arial" panose="020B0604020202020204" pitchFamily="34" charset="0"/>
              </a:rPr>
              <a:t>LEDs</a:t>
            </a:r>
            <a:r>
              <a:rPr lang="es-ES" b="0" i="0" dirty="0">
                <a:solidFill>
                  <a:srgbClr val="222222"/>
                </a:solidFill>
                <a:effectLst/>
                <a:latin typeface="Arial" panose="020B0604020202020204" pitchFamily="34" charset="0"/>
              </a:rPr>
              <a:t> de 0-48 </a:t>
            </a:r>
            <a:r>
              <a:rPr lang="es-ES" b="0" i="0" dirty="0" err="1">
                <a:solidFill>
                  <a:srgbClr val="222222"/>
                </a:solidFill>
                <a:effectLst/>
                <a:latin typeface="Arial" panose="020B0604020202020204" pitchFamily="34" charset="0"/>
              </a:rPr>
              <a:t>Vdc</a:t>
            </a:r>
            <a:r>
              <a:rPr lang="es-ES" b="0" i="0" dirty="0">
                <a:solidFill>
                  <a:srgbClr val="222222"/>
                </a:solidFill>
                <a:effectLst/>
                <a:latin typeface="Arial" panose="020B0604020202020204" pitchFamily="34" charset="0"/>
              </a:rPr>
              <a:t>, máximo 360W@24Vdc, 180W@12Vdc, 720W@48Vdc, máximo hasta 15A por cada grupo de </a:t>
            </a:r>
            <a:r>
              <a:rPr lang="es-ES" b="0" i="0" dirty="0" err="1">
                <a:solidFill>
                  <a:srgbClr val="222222"/>
                </a:solidFill>
                <a:effectLst/>
                <a:latin typeface="Arial" panose="020B0604020202020204" pitchFamily="34" charset="0"/>
              </a:rPr>
              <a:t>LEDs</a:t>
            </a:r>
            <a:r>
              <a:rPr lang="es-ES" b="0" i="0" dirty="0">
                <a:solidFill>
                  <a:srgbClr val="222222"/>
                </a:solidFill>
                <a:effectLst/>
                <a:latin typeface="Arial" panose="020B0604020202020204" pitchFamily="34" charset="0"/>
              </a:rPr>
              <a:t>. Comunicación del servidor vía RS232 o RS485 con Modbus/RTU o ASCII. Velocidades de comunicación: 4800, 9600, 19200, 38400, 57600, 115200, 230400 o 256000, con o sin paridad, 8 data bits, 1 stop bit. Incluye aislamiento galvánico.</a:t>
            </a:r>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45</a:t>
            </a:fld>
            <a:endParaRPr lang="en-US" dirty="0"/>
          </a:p>
        </p:txBody>
      </p:sp>
    </p:spTree>
    <p:extLst>
      <p:ext uri="{BB962C8B-B14F-4D97-AF65-F5344CB8AC3E}">
        <p14:creationId xmlns:p14="http://schemas.microsoft.com/office/powerpoint/2010/main" val="3404215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Tenemos sensores de temperatura, humedad, CO2 con interfaz serie, Ethernet, Ethernet </a:t>
            </a:r>
            <a:r>
              <a:rPr lang="es-ES" dirty="0" err="1"/>
              <a:t>PoE</a:t>
            </a:r>
            <a:r>
              <a:rPr lang="es-ES" dirty="0"/>
              <a:t>, Wifi, que pueden multiprotocolo y tener servidor web para la configuración y visualización de los valores medidos</a:t>
            </a:r>
          </a:p>
          <a:p>
            <a:r>
              <a:rPr lang="es-ES" dirty="0"/>
              <a:t>Desde cualquier dispositivo con navegador, también medidores de energía o sensores de vibración para mantenimiento predictivo.</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46</a:t>
            </a:fld>
            <a:endParaRPr lang="en-US" dirty="0"/>
          </a:p>
        </p:txBody>
      </p:sp>
    </p:spTree>
    <p:extLst>
      <p:ext uri="{BB962C8B-B14F-4D97-AF65-F5344CB8AC3E}">
        <p14:creationId xmlns:p14="http://schemas.microsoft.com/office/powerpoint/2010/main" val="1221511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 un Ethernet serial server se pueden conectar dispositivos serie a un PC a través de Ethernet,</a:t>
            </a:r>
          </a:p>
          <a:p>
            <a:r>
              <a:rPr lang="es-ES" dirty="0"/>
              <a:t>Una vez que un protocolo pasa a ser Ethernet la distancia pasa a ser poco relevante, ya que se puede comunicar a miles de kilómetros,</a:t>
            </a:r>
          </a:p>
          <a:p>
            <a:r>
              <a:rPr lang="es-ES" dirty="0"/>
              <a:t>Pero se tendría que tener en cuenta la latencia de la red Ethernet y que los datos a transmitir no sean sensibles al tiempo real</a:t>
            </a:r>
          </a:p>
          <a:p>
            <a:r>
              <a:rPr lang="es-ES" dirty="0"/>
              <a:t>De este tipo de dispositivos también disponemos de los Ethernet USB servers, que es prácticamente lo mismo pero que añadirían puertos USB en vez de serie</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47</a:t>
            </a:fld>
            <a:endParaRPr lang="en-US" dirty="0"/>
          </a:p>
        </p:txBody>
      </p:sp>
    </p:spTree>
    <p:extLst>
      <p:ext uri="{BB962C8B-B14F-4D97-AF65-F5344CB8AC3E}">
        <p14:creationId xmlns:p14="http://schemas.microsoft.com/office/powerpoint/2010/main" val="1018434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4188385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Pero siempre hay que tener en cuenta la limitación de cada dispositivo.</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48</a:t>
            </a:fld>
            <a:endParaRPr lang="en-US" dirty="0"/>
          </a:p>
        </p:txBody>
      </p:sp>
    </p:spTree>
    <p:extLst>
      <p:ext uri="{BB962C8B-B14F-4D97-AF65-F5344CB8AC3E}">
        <p14:creationId xmlns:p14="http://schemas.microsoft.com/office/powerpoint/2010/main" val="1270747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Normalmente los productos que </a:t>
            </a:r>
            <a:r>
              <a:rPr lang="es-ES" dirty="0" err="1"/>
              <a:t>distribuímos</a:t>
            </a:r>
            <a:r>
              <a:rPr lang="es-ES" dirty="0"/>
              <a:t> tienen incluida las herramientas de configuración del dispositivo,</a:t>
            </a:r>
          </a:p>
          <a:p>
            <a:r>
              <a:rPr lang="es-ES" dirty="0"/>
              <a:t>Estas herramienta suelen ser realmente sencillas de utilizar ya que cada fabricante de dispositivos quiere diferenciarse del resto mostrando la simplicidad de integración de sus dispositivos.</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49</a:t>
            </a:fld>
            <a:endParaRPr lang="en-US" dirty="0"/>
          </a:p>
        </p:txBody>
      </p:sp>
    </p:spTree>
    <p:extLst>
      <p:ext uri="{BB962C8B-B14F-4D97-AF65-F5344CB8AC3E}">
        <p14:creationId xmlns:p14="http://schemas.microsoft.com/office/powerpoint/2010/main" val="1620705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Estas no son herramientas que distribuimos, pero son herramientas que conocemos y pueden ayudar en la integración y configuración de los dispositivos.</a:t>
            </a:r>
          </a:p>
          <a:p>
            <a:endParaRPr lang="es-ES" dirty="0"/>
          </a:p>
          <a:p>
            <a:r>
              <a:rPr lang="es-ES" dirty="0"/>
              <a:t>Por ejemplo tenemos:</a:t>
            </a:r>
          </a:p>
          <a:p>
            <a:pPr>
              <a:buFont typeface="Wingdings" panose="05000000000000000000" pitchFamily="2" charset="2"/>
              <a:buChar char="§"/>
            </a:pPr>
            <a:endParaRPr lang="es-ES" dirty="0"/>
          </a:p>
          <a:p>
            <a:pPr>
              <a:buFont typeface="Wingdings" panose="05000000000000000000" pitchFamily="2" charset="2"/>
              <a:buChar char="§"/>
            </a:pPr>
            <a:r>
              <a:rPr lang="es-ES" dirty="0" err="1"/>
              <a:t>ModSim</a:t>
            </a:r>
            <a:r>
              <a:rPr lang="es-ES" dirty="0"/>
              <a:t>: Simulador Modbus RTU Esclavo o Modbus TCP Server</a:t>
            </a:r>
          </a:p>
          <a:p>
            <a:pPr>
              <a:buFont typeface="Wingdings" panose="05000000000000000000" pitchFamily="2" charset="2"/>
              <a:buChar char="§"/>
            </a:pPr>
            <a:endParaRPr lang="es-ES" dirty="0"/>
          </a:p>
          <a:p>
            <a:pPr>
              <a:buFont typeface="Wingdings" panose="05000000000000000000" pitchFamily="2" charset="2"/>
              <a:buChar char="§"/>
            </a:pPr>
            <a:r>
              <a:rPr lang="es-ES" dirty="0" err="1"/>
              <a:t>ModScan</a:t>
            </a:r>
            <a:r>
              <a:rPr lang="es-ES" dirty="0"/>
              <a:t>: Simulador Modbus RTU  Maestro o Modbus TCP Cliente</a:t>
            </a:r>
          </a:p>
          <a:p>
            <a:pPr>
              <a:buFont typeface="Wingdings" panose="05000000000000000000" pitchFamily="2" charset="2"/>
              <a:buChar char="§"/>
            </a:pPr>
            <a:endParaRPr lang="es-ES" dirty="0"/>
          </a:p>
          <a:p>
            <a:pPr>
              <a:buFont typeface="Wingdings" panose="05000000000000000000" pitchFamily="2" charset="2"/>
              <a:buChar char="§"/>
            </a:pPr>
            <a:r>
              <a:rPr lang="es-ES" dirty="0" err="1"/>
              <a:t>QModMaster</a:t>
            </a:r>
            <a:r>
              <a:rPr lang="es-ES" dirty="0"/>
              <a:t> (gratuita): Simulador Modbus RTU  Maestro o Modbus TCP Cliente</a:t>
            </a:r>
          </a:p>
          <a:p>
            <a:pPr>
              <a:buFont typeface="Wingdings" panose="05000000000000000000" pitchFamily="2" charset="2"/>
              <a:buChar char="§"/>
            </a:pPr>
            <a:endParaRPr lang="es-ES" dirty="0"/>
          </a:p>
          <a:p>
            <a:pPr>
              <a:buFont typeface="Wingdings" panose="05000000000000000000" pitchFamily="2" charset="2"/>
              <a:buChar char="§"/>
            </a:pPr>
            <a:r>
              <a:rPr lang="es-ES" dirty="0" err="1"/>
              <a:t>Yet</a:t>
            </a:r>
            <a:r>
              <a:rPr lang="es-ES" dirty="0"/>
              <a:t> </a:t>
            </a:r>
            <a:r>
              <a:rPr lang="es-ES" dirty="0" err="1"/>
              <a:t>Another</a:t>
            </a:r>
            <a:r>
              <a:rPr lang="es-ES" dirty="0"/>
              <a:t> </a:t>
            </a:r>
            <a:r>
              <a:rPr lang="es-ES" dirty="0" err="1"/>
              <a:t>Bacnet</a:t>
            </a:r>
            <a:r>
              <a:rPr lang="es-ES" dirty="0"/>
              <a:t> Explorer (gratuita): Simulador / explorador </a:t>
            </a:r>
            <a:r>
              <a:rPr lang="es-ES" dirty="0" err="1"/>
              <a:t>BACnet</a:t>
            </a:r>
            <a:endParaRPr lang="es-ES" dirty="0"/>
          </a:p>
          <a:p>
            <a:pPr>
              <a:buFont typeface="Wingdings" panose="05000000000000000000" pitchFamily="2" charset="2"/>
              <a:buChar char="§"/>
            </a:pPr>
            <a:endParaRPr lang="es-ES" dirty="0"/>
          </a:p>
          <a:p>
            <a:pPr>
              <a:buFont typeface="Wingdings" panose="05000000000000000000" pitchFamily="2" charset="2"/>
              <a:buChar char="§"/>
            </a:pPr>
            <a:r>
              <a:rPr lang="es-ES" dirty="0"/>
              <a:t>MQTT </a:t>
            </a:r>
            <a:r>
              <a:rPr lang="es-ES" dirty="0" err="1"/>
              <a:t>Erlang</a:t>
            </a:r>
            <a:r>
              <a:rPr lang="es-ES" dirty="0"/>
              <a:t> </a:t>
            </a:r>
            <a:r>
              <a:rPr lang="es-ES" dirty="0" err="1"/>
              <a:t>client</a:t>
            </a:r>
            <a:r>
              <a:rPr lang="es-ES" dirty="0"/>
              <a:t> (gratuita), Cliente MQTT</a:t>
            </a:r>
          </a:p>
          <a:p>
            <a:pPr>
              <a:buFont typeface="Wingdings" panose="05000000000000000000" pitchFamily="2" charset="2"/>
              <a:buChar char="§"/>
            </a:pPr>
            <a:endParaRPr lang="es-ES" dirty="0"/>
          </a:p>
          <a:p>
            <a:pPr>
              <a:buFont typeface="Wingdings" panose="05000000000000000000" pitchFamily="2" charset="2"/>
              <a:buChar char="§"/>
            </a:pPr>
            <a:r>
              <a:rPr lang="es-ES" dirty="0"/>
              <a:t>Yo personalmente uso sourceforge.net que es una  página web donde se puede encontrar software de ayuda para realizar pruebas de distintos protocolos</a:t>
            </a:r>
          </a:p>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50</a:t>
            </a:fld>
            <a:endParaRPr lang="en-US" dirty="0"/>
          </a:p>
        </p:txBody>
      </p:sp>
    </p:spTree>
    <p:extLst>
      <p:ext uri="{BB962C8B-B14F-4D97-AF65-F5344CB8AC3E}">
        <p14:creationId xmlns:p14="http://schemas.microsoft.com/office/powerpoint/2010/main" val="424067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Una vez que ya hemos hecho un estudio breve sobre protocolos y nuestras soluciones para </a:t>
            </a:r>
            <a:r>
              <a:rPr lang="es-ES" dirty="0" err="1"/>
              <a:t>building</a:t>
            </a:r>
            <a:r>
              <a:rPr lang="es-ES" dirty="0"/>
              <a:t> </a:t>
            </a:r>
            <a:r>
              <a:rPr lang="es-ES" dirty="0" err="1"/>
              <a:t>automation</a:t>
            </a:r>
            <a:r>
              <a:rPr lang="es-ES" dirty="0"/>
              <a:t>,</a:t>
            </a:r>
          </a:p>
          <a:p>
            <a:r>
              <a:rPr lang="es-ES" dirty="0"/>
              <a:t>muestro en esta imagen un ejemplo de como nuestros productos pueden ayudar  en la integración de un sistema </a:t>
            </a:r>
            <a:r>
              <a:rPr lang="es-ES" dirty="0" err="1"/>
              <a:t>building</a:t>
            </a:r>
            <a:r>
              <a:rPr lang="es-ES" dirty="0"/>
              <a:t> </a:t>
            </a:r>
            <a:r>
              <a:rPr lang="es-ES" dirty="0" err="1"/>
              <a:t>automation</a:t>
            </a:r>
            <a:r>
              <a:rPr lang="es-ES" dirty="0"/>
              <a:t>.</a:t>
            </a:r>
          </a:p>
          <a:p>
            <a:endParaRPr lang="es-ES" dirty="0"/>
          </a:p>
          <a:p>
            <a:pPr marL="228600" indent="-228600">
              <a:buAutoNum type="arabicParenR"/>
            </a:pPr>
            <a:r>
              <a:rPr lang="es-ES" dirty="0"/>
              <a:t>Sistema de Iluminación DALI</a:t>
            </a:r>
          </a:p>
          <a:p>
            <a:pPr marL="228600" indent="-228600">
              <a:buAutoNum type="arabicParenR"/>
            </a:pPr>
            <a:r>
              <a:rPr lang="es-ES" dirty="0"/>
              <a:t>Sistema de HVAC </a:t>
            </a:r>
            <a:r>
              <a:rPr lang="es-ES" dirty="0" err="1"/>
              <a:t>BACnet</a:t>
            </a:r>
            <a:endParaRPr lang="es-ES" dirty="0"/>
          </a:p>
          <a:p>
            <a:pPr marL="228600" indent="-228600">
              <a:buAutoNum type="arabicParenR"/>
            </a:pPr>
            <a:r>
              <a:rPr lang="es-ES" dirty="0"/>
              <a:t>Sensores KNX</a:t>
            </a:r>
          </a:p>
          <a:p>
            <a:pPr marL="228600" indent="-228600">
              <a:buAutoNum type="arabicParenR"/>
            </a:pPr>
            <a:r>
              <a:rPr lang="es-ES" dirty="0"/>
              <a:t>Luces de teatro DMX</a:t>
            </a:r>
          </a:p>
          <a:p>
            <a:pPr marL="228600" indent="-228600">
              <a:buAutoNum type="arabicParenR"/>
            </a:pPr>
            <a:r>
              <a:rPr lang="es-ES" dirty="0"/>
              <a:t>Interruptores ENOCEAN (pueden ser instalados después de finalizar el edificio ya que no hay necesidad de extender el cableado con este protocolo)</a:t>
            </a:r>
          </a:p>
          <a:p>
            <a:pPr marL="228600" indent="-228600">
              <a:buAutoNum type="arabicParenR"/>
            </a:pPr>
            <a:r>
              <a:rPr lang="es-ES" dirty="0"/>
              <a:t>Contadores eléctricos Modbus RTU (Podrían ser M-BUS)</a:t>
            </a:r>
          </a:p>
          <a:p>
            <a:pPr marL="228600" indent="-228600">
              <a:buAutoNum type="arabicParenR"/>
            </a:pPr>
            <a:r>
              <a:rPr lang="es-ES" dirty="0"/>
              <a:t>Paneles solares con seguimiento al sol, aquí abro un pequeño </a:t>
            </a:r>
            <a:r>
              <a:rPr lang="es-ES" dirty="0" err="1"/>
              <a:t>parentesis</a:t>
            </a:r>
            <a:r>
              <a:rPr lang="es-ES" dirty="0"/>
              <a:t> hay que tener en cuenta la presencia del CAN bus en lo que es posicionamiento en general</a:t>
            </a:r>
          </a:p>
          <a:p>
            <a:pPr marL="228600" indent="-228600">
              <a:buAutoNum type="arabicParenR"/>
            </a:pPr>
            <a:r>
              <a:rPr lang="es-ES" dirty="0"/>
              <a:t>Y para que todas las redes puedan ser un único sistema instalamos pasarelas que permiten la comunicación entre las distintas redes</a:t>
            </a:r>
          </a:p>
          <a:p>
            <a:pPr marL="571431" lvl="1" indent="-228600">
              <a:buAutoNum type="arabicParenR"/>
            </a:pPr>
            <a:r>
              <a:rPr lang="es-ES" dirty="0" err="1"/>
              <a:t>BACnet</a:t>
            </a:r>
            <a:r>
              <a:rPr lang="es-ES" dirty="0"/>
              <a:t> a KNX Modbus TCP – Modbus RTU, Modbus RTU- ENOCEAN, Modbus TCP – DALI, DMX a Modbus TCP, CAN Bus a Modbus TCP</a:t>
            </a:r>
          </a:p>
          <a:p>
            <a:pPr marL="228600" indent="-228600">
              <a:buAutoNum type="arabicParenR"/>
            </a:pPr>
            <a:r>
              <a:rPr lang="es-ES" dirty="0"/>
              <a:t>Sensores de temperatura, humedad y CO2 con Modbus TCP</a:t>
            </a:r>
          </a:p>
          <a:p>
            <a:pPr marL="228600" indent="-228600">
              <a:buAutoNum type="arabicParenR"/>
            </a:pPr>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51</a:t>
            </a:fld>
            <a:endParaRPr lang="en-US" dirty="0"/>
          </a:p>
        </p:txBody>
      </p:sp>
    </p:spTree>
    <p:extLst>
      <p:ext uri="{BB962C8B-B14F-4D97-AF65-F5344CB8AC3E}">
        <p14:creationId xmlns:p14="http://schemas.microsoft.com/office/powerpoint/2010/main" val="4148698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la tercera y última sección hablare sobre casos de éxito en los que </a:t>
            </a:r>
            <a:r>
              <a:rPr lang="es-ES" dirty="0" err="1"/>
              <a:t>lás</a:t>
            </a:r>
            <a:r>
              <a:rPr lang="es-ES" dirty="0"/>
              <a:t> soluciones que distribuimos son parte del proyecto</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52</a:t>
            </a:fld>
            <a:endParaRPr lang="en-US" dirty="0"/>
          </a:p>
        </p:txBody>
      </p:sp>
    </p:spTree>
    <p:extLst>
      <p:ext uri="{BB962C8B-B14F-4D97-AF65-F5344CB8AC3E}">
        <p14:creationId xmlns:p14="http://schemas.microsoft.com/office/powerpoint/2010/main" val="3234626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Un proyecto en el que hemos estado implicados es en una cadena de supermercados de España, en la que se </a:t>
            </a:r>
            <a:r>
              <a:rPr lang="es-ES" dirty="0" err="1"/>
              <a:t>vendierón</a:t>
            </a:r>
            <a:r>
              <a:rPr lang="es-ES" dirty="0"/>
              <a:t> 3600 pasarelas</a:t>
            </a:r>
          </a:p>
          <a:p>
            <a:r>
              <a:rPr lang="es-ES" dirty="0"/>
              <a:t>Para la lectura de los medidores de consumo de agua, gas, electricidad, de esta forma adquirían los datos para realizar comparativas </a:t>
            </a:r>
          </a:p>
          <a:p>
            <a:r>
              <a:rPr lang="es-ES" dirty="0"/>
              <a:t>de los distintos supermercados en sus gestión.</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54</a:t>
            </a:fld>
            <a:endParaRPr lang="en-US" dirty="0"/>
          </a:p>
        </p:txBody>
      </p:sp>
    </p:spTree>
    <p:extLst>
      <p:ext uri="{BB962C8B-B14F-4D97-AF65-F5344CB8AC3E}">
        <p14:creationId xmlns:p14="http://schemas.microsoft.com/office/powerpoint/2010/main" val="2891643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Otro caso de éxito tiene que ver con la pasarela ASCII a Modbus TCP</a:t>
            </a:r>
          </a:p>
          <a:p>
            <a:endParaRPr lang="es-ES" dirty="0"/>
          </a:p>
          <a:p>
            <a:r>
              <a:rPr lang="es-ES" dirty="0"/>
              <a:t>El protocolo era sencillo, era enviar dos bytes con los valores que indica la tabla superior, para controlar el Bus DMX</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56</a:t>
            </a:fld>
            <a:endParaRPr lang="en-US" dirty="0"/>
          </a:p>
        </p:txBody>
      </p:sp>
    </p:spTree>
    <p:extLst>
      <p:ext uri="{BB962C8B-B14F-4D97-AF65-F5344CB8AC3E}">
        <p14:creationId xmlns:p14="http://schemas.microsoft.com/office/powerpoint/2010/main" val="2768882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D0016F23-5841-483F-9A80-7F8CFDE8C623}"/>
              </a:ext>
            </a:extLst>
          </p:cNvPr>
          <p:cNvSpPr>
            <a:spLocks noGrp="1"/>
          </p:cNvSpPr>
          <p:nvPr>
            <p:ph type="body" idx="1"/>
          </p:nvPr>
        </p:nvSpPr>
        <p:spPr/>
        <p:txBody>
          <a:bodyPr/>
          <a:lstStyle/>
          <a:p>
            <a:r>
              <a:rPr lang="es-ES" dirty="0"/>
              <a:t>Si tienen algún proyecto o consulta ponemos a su disposición nuestro conocimiento y el de nuestro </a:t>
            </a:r>
            <a:r>
              <a:rPr lang="es-ES" dirty="0" err="1"/>
              <a:t>background</a:t>
            </a:r>
            <a:r>
              <a:rPr lang="es-ES" dirty="0"/>
              <a:t>, </a:t>
            </a:r>
          </a:p>
          <a:p>
            <a:r>
              <a:rPr lang="es-ES" dirty="0"/>
              <a:t>que es el soporte de los fabricantes a los que representamos, en esta diapositiva están nuestros datos de contacto.</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25A2CA35-9A48-45FE-A1D8-6CCB7C97D57E}"/>
              </a:ext>
            </a:extLst>
          </p:cNvPr>
          <p:cNvSpPr>
            <a:spLocks noGrp="1"/>
          </p:cNvSpPr>
          <p:nvPr>
            <p:ph type="body" idx="1"/>
          </p:nvPr>
        </p:nvSpPr>
        <p:spPr/>
        <p:txBody>
          <a:bodyPr/>
          <a:lstStyle/>
          <a:p>
            <a:r>
              <a:rPr lang="es-ES" dirty="0"/>
              <a:t>Si hay alguna pregunta la pueden hacer a través del chat</a:t>
            </a:r>
          </a:p>
          <a:p>
            <a:endParaRPr lang="es-ES" dirty="0"/>
          </a:p>
          <a:p>
            <a:endParaRPr lang="es-ES" dirty="0"/>
          </a:p>
          <a:p>
            <a:r>
              <a:rPr lang="es-ES" dirty="0"/>
              <a:t>Yo termino mi presentación, muchas gracias a todos, por su participación,</a:t>
            </a:r>
          </a:p>
          <a:p>
            <a:endParaRPr lang="es-ES" dirty="0"/>
          </a:p>
          <a:p>
            <a:r>
              <a:rPr lang="es-ES"/>
              <a:t>me </a:t>
            </a:r>
            <a:r>
              <a:rPr lang="es-ES" dirty="0"/>
              <a:t>despido y le doy el control a mi </a:t>
            </a:r>
            <a:r>
              <a:rPr lang="es-ES"/>
              <a:t>compañero Alejandro.</a:t>
            </a:r>
            <a:endParaRPr lang="es-E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Empezamos con el protocolo de </a:t>
            </a:r>
            <a:r>
              <a:rPr lang="es-ES" dirty="0" err="1"/>
              <a:t>BACnet</a:t>
            </a:r>
            <a:endParaRPr lang="es-ES" dirty="0"/>
          </a:p>
          <a:p>
            <a:endParaRPr lang="es-ES" dirty="0"/>
          </a:p>
          <a:p>
            <a:r>
              <a:rPr lang="es-ES" dirty="0"/>
              <a:t>--Lectura de la diapositiva</a:t>
            </a:r>
          </a:p>
          <a:p>
            <a:endParaRPr lang="es-ES" dirty="0"/>
          </a:p>
          <a:p>
            <a:r>
              <a:rPr lang="es-ES" dirty="0" err="1"/>
              <a:t>BACnet</a:t>
            </a:r>
            <a:r>
              <a:rPr lang="es-ES" dirty="0"/>
              <a:t> es un protocolo sencillo por lo que ha ganado una gran ventaja en </a:t>
            </a:r>
            <a:r>
              <a:rPr lang="es-ES" dirty="0" err="1"/>
              <a:t>building</a:t>
            </a:r>
            <a:r>
              <a:rPr lang="es-ES" dirty="0"/>
              <a:t> </a:t>
            </a:r>
            <a:r>
              <a:rPr lang="es-ES" dirty="0" err="1"/>
              <a:t>automation</a:t>
            </a:r>
            <a:r>
              <a:rPr lang="es-ES" dirty="0"/>
              <a:t>, además de ser un protocolo especifico para este tipo de aplicaciones.</a:t>
            </a:r>
          </a:p>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3846352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fontAlgn="base"/>
            <a:r>
              <a:rPr lang="es-ES" b="0" i="0" dirty="0">
                <a:solidFill>
                  <a:srgbClr val="5B5B5B"/>
                </a:solidFill>
                <a:effectLst/>
                <a:latin typeface="Lato"/>
              </a:rPr>
              <a:t>Nota Juan Mostrar un ejemplo de objeto en </a:t>
            </a:r>
            <a:r>
              <a:rPr lang="es-ES" b="0" i="0" dirty="0" err="1">
                <a:solidFill>
                  <a:srgbClr val="5B5B5B"/>
                </a:solidFill>
                <a:effectLst/>
                <a:latin typeface="Lato"/>
              </a:rPr>
              <a:t>BACnet</a:t>
            </a:r>
            <a:r>
              <a:rPr lang="es-ES" b="0" i="0" dirty="0">
                <a:solidFill>
                  <a:srgbClr val="5B5B5B"/>
                </a:solidFill>
                <a:effectLst/>
                <a:latin typeface="Lato"/>
              </a:rPr>
              <a:t> en la imagen.</a:t>
            </a:r>
          </a:p>
          <a:p>
            <a:pPr algn="l" fontAlgn="base"/>
            <a:endParaRPr lang="es-ES" b="0" i="0" dirty="0">
              <a:solidFill>
                <a:srgbClr val="5B5B5B"/>
              </a:solidFill>
              <a:effectLst/>
              <a:latin typeface="Lato"/>
            </a:endParaRPr>
          </a:p>
          <a:p>
            <a:pPr marL="0" marR="0" lvl="0" indent="0" algn="l" defTabSz="342831" rtl="0" eaLnBrk="1" fontAlgn="base" latinLnBrk="0" hangingPunct="1">
              <a:lnSpc>
                <a:spcPct val="100000"/>
              </a:lnSpc>
              <a:spcBef>
                <a:spcPts val="0"/>
              </a:spcBef>
              <a:spcAft>
                <a:spcPts val="0"/>
              </a:spcAft>
              <a:buClrTx/>
              <a:buSzTx/>
              <a:buFontTx/>
              <a:buNone/>
              <a:tabLst/>
              <a:defRPr/>
            </a:pPr>
            <a:r>
              <a:rPr lang="es-ES" dirty="0"/>
              <a:t>Los identificadores de las propiedades son especificados para cada objeto estándar, las propiedades que no están en el estándar se pueden definir en el rango 512 a 4194303</a:t>
            </a:r>
          </a:p>
          <a:p>
            <a:pPr algn="l" fontAlgn="base"/>
            <a:endParaRPr lang="es-ES" b="0" i="0" dirty="0">
              <a:solidFill>
                <a:srgbClr val="5B5B5B"/>
              </a:solidFill>
              <a:effectLst/>
              <a:latin typeface="Lato"/>
            </a:endParaRPr>
          </a:p>
          <a:p>
            <a:pPr algn="l" fontAlgn="base"/>
            <a:r>
              <a:rPr lang="es-ES" b="0" i="0" dirty="0">
                <a:solidFill>
                  <a:srgbClr val="5B5B5B"/>
                </a:solidFill>
                <a:effectLst/>
                <a:latin typeface="Lato"/>
              </a:rPr>
              <a:t>----</a:t>
            </a:r>
          </a:p>
          <a:p>
            <a:pPr algn="l" fontAlgn="base"/>
            <a:endParaRPr lang="es-ES" b="0" i="0" dirty="0">
              <a:solidFill>
                <a:srgbClr val="5B5B5B"/>
              </a:solidFill>
              <a:effectLst/>
              <a:latin typeface="Lato"/>
            </a:endParaRPr>
          </a:p>
          <a:p>
            <a:pPr algn="l" fontAlgn="base"/>
            <a:r>
              <a:rPr lang="es-ES" b="0" i="0" dirty="0" err="1">
                <a:solidFill>
                  <a:srgbClr val="5B5B5B"/>
                </a:solidFill>
                <a:effectLst/>
                <a:latin typeface="Lato"/>
              </a:rPr>
              <a:t>BACnet</a:t>
            </a:r>
            <a:r>
              <a:rPr lang="es-ES" b="0" i="0" dirty="0">
                <a:solidFill>
                  <a:srgbClr val="5B5B5B"/>
                </a:solidFill>
                <a:effectLst/>
                <a:latin typeface="Lato"/>
              </a:rPr>
              <a:t> se considera el protocolo de comunicaciones que tiene las mejores prácticas para la automatización de edificios, que simplifica la comunicación de datos abiertos.</a:t>
            </a:r>
          </a:p>
          <a:p>
            <a:pPr algn="l" fontAlgn="base"/>
            <a:endParaRPr lang="es-ES" b="0" i="0" dirty="0">
              <a:solidFill>
                <a:srgbClr val="5B5B5B"/>
              </a:solidFill>
              <a:effectLst/>
              <a:latin typeface="Lato"/>
            </a:endParaRPr>
          </a:p>
          <a:p>
            <a:pPr algn="l" fontAlgn="base"/>
            <a:r>
              <a:rPr lang="es-ES" b="0" i="0" dirty="0" err="1">
                <a:solidFill>
                  <a:srgbClr val="5B5B5B"/>
                </a:solidFill>
                <a:effectLst/>
                <a:latin typeface="Lato"/>
              </a:rPr>
              <a:t>BACnet</a:t>
            </a:r>
            <a:r>
              <a:rPr lang="es-ES" b="0" i="0" dirty="0">
                <a:solidFill>
                  <a:srgbClr val="5B5B5B"/>
                </a:solidFill>
                <a:effectLst/>
                <a:latin typeface="Lato"/>
              </a:rPr>
              <a:t> permite:</a:t>
            </a:r>
          </a:p>
          <a:p>
            <a:pPr algn="l" fontAlgn="base">
              <a:buFont typeface="Arial" panose="020B0604020202020204" pitchFamily="34" charset="0"/>
              <a:buChar char="•"/>
            </a:pPr>
            <a:r>
              <a:rPr lang="es-ES" b="0" i="0" dirty="0">
                <a:solidFill>
                  <a:srgbClr val="5B5B5B"/>
                </a:solidFill>
                <a:effectLst/>
                <a:latin typeface="inherit"/>
              </a:rPr>
              <a:t>Una Mayor interoperabilidad entre proveedores, por lo que no está atado a una sola marca.</a:t>
            </a:r>
          </a:p>
          <a:p>
            <a:pPr algn="l" fontAlgn="base">
              <a:buFont typeface="Arial" panose="020B0604020202020204" pitchFamily="34" charset="0"/>
              <a:buChar char="•"/>
            </a:pPr>
            <a:r>
              <a:rPr lang="es-ES" b="0" i="0" dirty="0">
                <a:solidFill>
                  <a:srgbClr val="5B5B5B"/>
                </a:solidFill>
                <a:effectLst/>
                <a:latin typeface="inherit"/>
              </a:rPr>
              <a:t>Estaciones de trabajo consolidadas, lo que facilita que los datos compartidos fluyan en la red desde dispositivos de distinto fabricante</a:t>
            </a:r>
          </a:p>
          <a:p>
            <a:pPr algn="l" fontAlgn="base">
              <a:buFont typeface="Arial" panose="020B0604020202020204" pitchFamily="34" charset="0"/>
              <a:buChar char="•"/>
            </a:pPr>
            <a:r>
              <a:rPr lang="es-ES" b="0" i="0" dirty="0">
                <a:solidFill>
                  <a:srgbClr val="5B5B5B"/>
                </a:solidFill>
                <a:effectLst/>
                <a:latin typeface="inherit"/>
              </a:rPr>
              <a:t>Tipos de objetos y servicios definidos, lo que lo convierte en un protocolo de comunicación que no solo se centra en cómo se mueven los mensajes o cómo se transfieren los datos, sino que también define cómo los datos son descubiertos y compartidos entre otros dispositivos o software.</a:t>
            </a:r>
          </a:p>
          <a:p>
            <a:pPr algn="l" fontAlgn="base"/>
            <a:r>
              <a:rPr lang="es-ES" b="0" i="0" dirty="0">
                <a:solidFill>
                  <a:srgbClr val="5B5B5B"/>
                </a:solidFill>
                <a:effectLst/>
                <a:latin typeface="Lato"/>
              </a:rPr>
              <a:t>Si bien el protocolo </a:t>
            </a:r>
            <a:r>
              <a:rPr lang="es-ES" b="0" i="0" dirty="0" err="1">
                <a:solidFill>
                  <a:srgbClr val="5B5B5B"/>
                </a:solidFill>
                <a:effectLst/>
                <a:latin typeface="Lato"/>
              </a:rPr>
              <a:t>BACnet</a:t>
            </a:r>
            <a:r>
              <a:rPr lang="es-ES" b="0" i="0" dirty="0">
                <a:solidFill>
                  <a:srgbClr val="5B5B5B"/>
                </a:solidFill>
                <a:effectLst/>
                <a:latin typeface="Lato"/>
              </a:rPr>
              <a:t> admite varias redes y medios físicos diferentes para conectar dispositivos, </a:t>
            </a:r>
            <a:r>
              <a:rPr lang="es-ES" b="0" i="0" dirty="0" err="1">
                <a:solidFill>
                  <a:srgbClr val="5B5B5B"/>
                </a:solidFill>
                <a:effectLst/>
                <a:latin typeface="Lato"/>
              </a:rPr>
              <a:t>BACnet</a:t>
            </a:r>
            <a:r>
              <a:rPr lang="es-ES" b="0" i="0" dirty="0">
                <a:solidFill>
                  <a:srgbClr val="5B5B5B"/>
                </a:solidFill>
                <a:effectLst/>
                <a:latin typeface="Lato"/>
              </a:rPr>
              <a:t> IP (Protocolo de Internet) y </a:t>
            </a:r>
            <a:r>
              <a:rPr lang="es-ES" b="0" i="0" dirty="0" err="1">
                <a:solidFill>
                  <a:srgbClr val="5B5B5B"/>
                </a:solidFill>
                <a:effectLst/>
                <a:latin typeface="Lato"/>
              </a:rPr>
              <a:t>BACnet</a:t>
            </a:r>
            <a:r>
              <a:rPr lang="es-ES" b="0" i="0" dirty="0">
                <a:solidFill>
                  <a:srgbClr val="5B5B5B"/>
                </a:solidFill>
                <a:effectLst/>
                <a:latin typeface="Lato"/>
              </a:rPr>
              <a:t> MSTP (Master-Slave / Token </a:t>
            </a:r>
            <a:r>
              <a:rPr lang="es-ES" b="0" i="0" dirty="0" err="1">
                <a:solidFill>
                  <a:srgbClr val="5B5B5B"/>
                </a:solidFill>
                <a:effectLst/>
                <a:latin typeface="Lato"/>
              </a:rPr>
              <a:t>Passing</a:t>
            </a:r>
            <a:r>
              <a:rPr lang="es-ES" b="0" i="0" dirty="0">
                <a:solidFill>
                  <a:srgbClr val="5B5B5B"/>
                </a:solidFill>
                <a:effectLst/>
                <a:latin typeface="Lato"/>
              </a:rPr>
              <a:t>) son dos de las redes más comunes. </a:t>
            </a:r>
            <a:r>
              <a:rPr lang="es-ES" b="0" i="0" dirty="0" err="1">
                <a:solidFill>
                  <a:srgbClr val="5B5B5B"/>
                </a:solidFill>
                <a:effectLst/>
                <a:latin typeface="Lato"/>
              </a:rPr>
              <a:t>BACnet</a:t>
            </a:r>
            <a:r>
              <a:rPr lang="es-ES" b="0" i="0" dirty="0">
                <a:solidFill>
                  <a:srgbClr val="5B5B5B"/>
                </a:solidFill>
                <a:effectLst/>
                <a:latin typeface="Lato"/>
              </a:rPr>
              <a:t> MS / TP ha sido el estándar durante las últimas décadas, pero la introducción de </a:t>
            </a:r>
            <a:r>
              <a:rPr lang="es-ES" b="0" i="0" dirty="0" err="1">
                <a:solidFill>
                  <a:srgbClr val="5B5B5B"/>
                </a:solidFill>
                <a:effectLst/>
                <a:latin typeface="Lato"/>
              </a:rPr>
              <a:t>BACnet</a:t>
            </a:r>
            <a:r>
              <a:rPr lang="es-ES" b="0" i="0" dirty="0">
                <a:solidFill>
                  <a:srgbClr val="5B5B5B"/>
                </a:solidFill>
                <a:effectLst/>
                <a:latin typeface="Lato"/>
              </a:rPr>
              <a:t> IP está revolucionando el futuro de la industria de controles de edificios. </a:t>
            </a:r>
          </a:p>
          <a:p>
            <a:r>
              <a:rPr lang="es-ES" dirty="0" err="1"/>
              <a:t>Routers</a:t>
            </a:r>
            <a:r>
              <a:rPr lang="es-ES" dirty="0"/>
              <a:t> </a:t>
            </a:r>
            <a:r>
              <a:rPr lang="es-ES" dirty="0" err="1"/>
              <a:t>Bacnet</a:t>
            </a:r>
            <a:endParaRPr lang="es-ES" dirty="0"/>
          </a:p>
          <a:p>
            <a:r>
              <a:rPr lang="es-ES" dirty="0"/>
              <a:t>Otros protocolos </a:t>
            </a:r>
            <a:r>
              <a:rPr lang="es-ES" dirty="0" err="1"/>
              <a:t>BACnet</a:t>
            </a:r>
            <a:r>
              <a:rPr lang="es-ES" dirty="0"/>
              <a:t> pueden ser:</a:t>
            </a:r>
          </a:p>
          <a:p>
            <a:r>
              <a:rPr lang="es-ES" dirty="0"/>
              <a:t>• </a:t>
            </a:r>
            <a:r>
              <a:rPr lang="es-ES" dirty="0" err="1"/>
              <a:t>ARCnet</a:t>
            </a:r>
            <a:r>
              <a:rPr lang="es-ES" dirty="0"/>
              <a:t> • PTP • </a:t>
            </a:r>
            <a:r>
              <a:rPr lang="es-ES" dirty="0" err="1"/>
              <a:t>LonTalk</a:t>
            </a:r>
            <a:endParaRPr lang="es-ES" dirty="0"/>
          </a:p>
          <a:p>
            <a:endParaRPr lang="es-ES" dirty="0"/>
          </a:p>
          <a:p>
            <a:pPr marL="0" marR="0" lvl="0" indent="0" algn="l" defTabSz="342831" rtl="0" eaLnBrk="1" fontAlgn="auto" latinLnBrk="0" hangingPunct="1">
              <a:lnSpc>
                <a:spcPct val="100000"/>
              </a:lnSpc>
              <a:spcBef>
                <a:spcPts val="0"/>
              </a:spcBef>
              <a:spcAft>
                <a:spcPts val="0"/>
              </a:spcAft>
              <a:buClrTx/>
              <a:buSzTx/>
              <a:buFontTx/>
              <a:buNone/>
              <a:tabLst/>
              <a:defRPr/>
            </a:pPr>
            <a:r>
              <a:rPr lang="es-ES" dirty="0"/>
              <a:t>Una forma fácil de transmitir </a:t>
            </a:r>
            <a:r>
              <a:rPr lang="es-ES" dirty="0" err="1"/>
              <a:t>BACnet</a:t>
            </a:r>
            <a:r>
              <a:rPr lang="es-ES" dirty="0"/>
              <a:t> MS/TP por </a:t>
            </a:r>
            <a:r>
              <a:rPr lang="es-ES" dirty="0" err="1"/>
              <a:t>intenet</a:t>
            </a:r>
            <a:r>
              <a:rPr lang="es-ES" dirty="0"/>
              <a:t> o LAN es a través de los </a:t>
            </a:r>
            <a:r>
              <a:rPr lang="es-ES" dirty="0" err="1"/>
              <a:t>Routers</a:t>
            </a:r>
            <a:r>
              <a:rPr lang="es-ES" dirty="0"/>
              <a:t> </a:t>
            </a:r>
            <a:r>
              <a:rPr lang="es-ES" dirty="0" err="1"/>
              <a:t>BACnet</a:t>
            </a:r>
            <a:endParaRPr lang="es-ES" dirty="0"/>
          </a:p>
          <a:p>
            <a:pPr marL="0" marR="0" lvl="0" indent="0" algn="l" defTabSz="342831" rtl="0" eaLnBrk="1" fontAlgn="auto" latinLnBrk="0" hangingPunct="1">
              <a:lnSpc>
                <a:spcPct val="100000"/>
              </a:lnSpc>
              <a:spcBef>
                <a:spcPts val="0"/>
              </a:spcBef>
              <a:spcAft>
                <a:spcPts val="0"/>
              </a:spcAft>
              <a:buClrTx/>
              <a:buSzTx/>
              <a:buFontTx/>
              <a:buNone/>
              <a:tabLst/>
              <a:defRPr/>
            </a:pPr>
            <a:endParaRPr lang="es-ES" dirty="0"/>
          </a:p>
          <a:p>
            <a:pPr marL="0" marR="0" lvl="0" indent="0" algn="l" defTabSz="342831" rtl="0" eaLnBrk="1" fontAlgn="auto" latinLnBrk="0" hangingPunct="1">
              <a:lnSpc>
                <a:spcPct val="100000"/>
              </a:lnSpc>
              <a:spcBef>
                <a:spcPts val="0"/>
              </a:spcBef>
              <a:spcAft>
                <a:spcPts val="0"/>
              </a:spcAft>
              <a:buClrTx/>
              <a:buSzTx/>
              <a:buFontTx/>
              <a:buNone/>
              <a:tabLst/>
              <a:defRPr/>
            </a:pPr>
            <a:endParaRPr lang="es-ES" dirty="0"/>
          </a:p>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254074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siguiente protocolo muy común en </a:t>
            </a:r>
            <a:r>
              <a:rPr lang="es-ES" dirty="0" err="1"/>
              <a:t>building</a:t>
            </a:r>
            <a:r>
              <a:rPr lang="es-ES" dirty="0"/>
              <a:t> </a:t>
            </a:r>
            <a:r>
              <a:rPr lang="es-ES" dirty="0" err="1"/>
              <a:t>automation</a:t>
            </a:r>
            <a:r>
              <a:rPr lang="es-ES" dirty="0"/>
              <a:t> es KNX</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4084929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software ETS es el </a:t>
            </a:r>
            <a:r>
              <a:rPr lang="es-ES" dirty="0" err="1"/>
              <a:t>únicio</a:t>
            </a:r>
            <a:r>
              <a:rPr lang="es-ES" dirty="0"/>
              <a:t> componente que no es propio de los fabricantes de dispositivos</a:t>
            </a:r>
          </a:p>
          <a:p>
            <a:r>
              <a:rPr lang="es-ES" dirty="0"/>
              <a:t>Sistema </a:t>
            </a:r>
            <a:r>
              <a:rPr lang="es-ES" dirty="0" err="1"/>
              <a:t>sentralizado</a:t>
            </a:r>
            <a:r>
              <a:rPr lang="es-ES" dirty="0"/>
              <a:t> que necesitan un dispositivo o software que controle la red y con descentralizado que no es necesario dicho software o dispositivo para controlar la red.</a:t>
            </a:r>
          </a:p>
          <a:p>
            <a:pPr algn="l">
              <a:buFont typeface="Arial" panose="020B0604020202020204" pitchFamily="34" charset="0"/>
              <a:buNone/>
            </a:pPr>
            <a:endParaRPr lang="es-ES" dirty="0"/>
          </a:p>
          <a:p>
            <a:pPr algn="l">
              <a:buFont typeface="Arial" panose="020B0604020202020204" pitchFamily="34" charset="0"/>
              <a:buNone/>
            </a:pPr>
            <a:r>
              <a:rPr lang="es-ES" dirty="0"/>
              <a:t>También se puede transmitir KNX a través de Ethernet</a:t>
            </a:r>
          </a:p>
          <a:p>
            <a:pPr algn="l">
              <a:buFont typeface="Arial" panose="020B0604020202020204" pitchFamily="34" charset="0"/>
              <a:buNone/>
            </a:pPr>
            <a:r>
              <a:rPr lang="es-ES" dirty="0"/>
              <a:t>- KNXNET/IP</a:t>
            </a:r>
            <a:endParaRPr lang="es-ES" b="0" i="0" dirty="0">
              <a:solidFill>
                <a:srgbClr val="333333"/>
              </a:solidFill>
              <a:effectLst/>
              <a:latin typeface="system-ui"/>
            </a:endParaRPr>
          </a:p>
          <a:p>
            <a:pPr algn="l">
              <a:buFont typeface="Arial" panose="020B0604020202020204" pitchFamily="34" charset="0"/>
              <a:buChar char="•"/>
            </a:pPr>
            <a:r>
              <a:rPr lang="fr-FR" dirty="0" err="1"/>
              <a:t>KNXnet</a:t>
            </a:r>
            <a:r>
              <a:rPr lang="fr-FR" dirty="0"/>
              <a:t>/IP </a:t>
            </a:r>
            <a:r>
              <a:rPr lang="fr-FR" dirty="0" err="1"/>
              <a:t>Routing</a:t>
            </a:r>
            <a:r>
              <a:rPr lang="fr-FR" dirty="0"/>
              <a:t> (Se </a:t>
            </a:r>
            <a:r>
              <a:rPr lang="fr-FR" dirty="0" err="1"/>
              <a:t>requiere</a:t>
            </a:r>
            <a:r>
              <a:rPr lang="fr-FR" dirty="0"/>
              <a:t> un Router)</a:t>
            </a:r>
            <a:endParaRPr lang="es-ES" b="0" i="0" dirty="0">
              <a:solidFill>
                <a:srgbClr val="333333"/>
              </a:solidFill>
              <a:effectLst/>
              <a:latin typeface="system-ui"/>
            </a:endParaRPr>
          </a:p>
          <a:p>
            <a:pPr algn="l">
              <a:buFont typeface="Arial" panose="020B0604020202020204" pitchFamily="34" charset="0"/>
              <a:buChar char="•"/>
            </a:pPr>
            <a:r>
              <a:rPr lang="it-IT" dirty="0"/>
              <a:t>KNXnet/IP Tunneling (Se requiere un Router o un Interfaz IP</a:t>
            </a:r>
          </a:p>
          <a:p>
            <a:pPr algn="l">
              <a:buFont typeface="Arial" panose="020B0604020202020204" pitchFamily="34" charset="0"/>
              <a:buChar char="•"/>
            </a:pPr>
            <a:endParaRPr lang="it-IT" dirty="0"/>
          </a:p>
          <a:p>
            <a:pPr algn="l">
              <a:buFont typeface="Arial" panose="020B0604020202020204" pitchFamily="34" charset="0"/>
              <a:buChar char="•"/>
            </a:pPr>
            <a:r>
              <a:rPr lang="it-IT" dirty="0"/>
              <a:t>Por último mencionar que KNX tiene una estructura de red rigida:</a:t>
            </a:r>
          </a:p>
          <a:p>
            <a:pPr algn="l">
              <a:buFont typeface="Arial" panose="020B0604020202020204" pitchFamily="34" charset="0"/>
              <a:buChar char="•"/>
            </a:pPr>
            <a:endParaRPr lang="it-IT" dirty="0"/>
          </a:p>
          <a:p>
            <a:pPr algn="l">
              <a:buFont typeface="Arial" panose="020B0604020202020204" pitchFamily="34" charset="0"/>
              <a:buChar char="•"/>
            </a:pPr>
            <a:r>
              <a:rPr lang="es-ES" b="0" i="0" dirty="0">
                <a:solidFill>
                  <a:srgbClr val="333333"/>
                </a:solidFill>
                <a:effectLst/>
                <a:latin typeface="system-ui"/>
              </a:rPr>
              <a:t>La estructura más básica es una línea que puede tener conectado hasta 64 dispositivos</a:t>
            </a:r>
          </a:p>
          <a:p>
            <a:pPr algn="l">
              <a:buFont typeface="Arial" panose="020B0604020202020204" pitchFamily="34" charset="0"/>
              <a:buChar char="•"/>
            </a:pPr>
            <a:r>
              <a:rPr lang="es-ES" b="0" i="0" dirty="0">
                <a:solidFill>
                  <a:srgbClr val="333333"/>
                </a:solidFill>
                <a:effectLst/>
                <a:latin typeface="system-ui"/>
              </a:rPr>
              <a:t>Si hay mas de una línea hay que definir una línea principal que puede tener hasta 15 líneas secundarias que formarían un área</a:t>
            </a:r>
          </a:p>
          <a:p>
            <a:pPr algn="l">
              <a:buFont typeface="Arial" panose="020B0604020202020204" pitchFamily="34" charset="0"/>
              <a:buChar char="•"/>
            </a:pPr>
            <a:r>
              <a:rPr lang="es-ES" b="0" i="0" dirty="0">
                <a:solidFill>
                  <a:srgbClr val="333333"/>
                </a:solidFill>
                <a:effectLst/>
                <a:latin typeface="system-ui"/>
              </a:rPr>
              <a:t>Una red completa de KNX puede tener hasta 14400 nodos, en edificios muy grandes pueden llegar a ser pocos.</a:t>
            </a:r>
          </a:p>
          <a:p>
            <a:endParaRPr lang="es-ES" dirty="0"/>
          </a:p>
          <a:p>
            <a:r>
              <a:rPr lang="es-ES" dirty="0"/>
              <a:t>Por último para realizar una línea hay que tener en cuenta el consumo de los dispositivos, la distancia entre componentes y la distancia total de la línea.</a:t>
            </a:r>
          </a:p>
          <a:p>
            <a:pPr algn="l">
              <a:buFont typeface="Arial" panose="020B0604020202020204" pitchFamily="34" charset="0"/>
              <a:buChar char="•"/>
            </a:pPr>
            <a:endParaRPr lang="es-ES" dirty="0"/>
          </a:p>
          <a:p>
            <a:r>
              <a:rPr lang="es-ES" dirty="0"/>
              <a:t>-----------------------------------------</a:t>
            </a:r>
          </a:p>
          <a:p>
            <a:endParaRPr lang="es-ES" dirty="0"/>
          </a:p>
          <a:p>
            <a:r>
              <a:rPr lang="es-ES" dirty="0"/>
              <a:t>Toda la arquitectura de la red esta configurada con este software</a:t>
            </a:r>
          </a:p>
          <a:p>
            <a:pPr algn="l"/>
            <a:r>
              <a:rPr lang="es-ES" b="0" i="0" dirty="0">
                <a:solidFill>
                  <a:srgbClr val="333333"/>
                </a:solidFill>
                <a:effectLst/>
                <a:latin typeface="system-ui"/>
              </a:rPr>
              <a:t>En una red KNX podemos encontrar principalmente cuatro tipos de componentes diferentes:</a:t>
            </a:r>
          </a:p>
          <a:p>
            <a:pPr algn="l">
              <a:buFont typeface="Arial" panose="020B0604020202020204" pitchFamily="34" charset="0"/>
              <a:buChar char="•"/>
            </a:pPr>
            <a:endParaRPr lang="es-ES" b="1" i="0" dirty="0">
              <a:solidFill>
                <a:srgbClr val="333333"/>
              </a:solidFill>
              <a:effectLst/>
              <a:latin typeface="system-ui"/>
            </a:endParaRPr>
          </a:p>
          <a:p>
            <a:pPr algn="l">
              <a:buFont typeface="Arial" panose="020B0604020202020204" pitchFamily="34" charset="0"/>
              <a:buChar char="•"/>
            </a:pPr>
            <a:r>
              <a:rPr lang="es-ES" b="1" i="0" dirty="0">
                <a:solidFill>
                  <a:srgbClr val="333333"/>
                </a:solidFill>
                <a:effectLst/>
                <a:latin typeface="system-ui"/>
              </a:rPr>
              <a:t>Módulos de alimentación</a:t>
            </a:r>
            <a:r>
              <a:rPr lang="es-ES" b="0" i="0" dirty="0">
                <a:solidFill>
                  <a:srgbClr val="333333"/>
                </a:solidFill>
                <a:effectLst/>
                <a:latin typeface="system-ui"/>
              </a:rPr>
              <a:t> de la red.</a:t>
            </a:r>
          </a:p>
          <a:p>
            <a:pPr algn="l">
              <a:buFont typeface="Arial" panose="020B0604020202020204" pitchFamily="34" charset="0"/>
              <a:buChar char="•"/>
            </a:pPr>
            <a:r>
              <a:rPr lang="es-ES" b="1" i="0" dirty="0">
                <a:solidFill>
                  <a:srgbClr val="333333"/>
                </a:solidFill>
                <a:effectLst/>
                <a:latin typeface="system-ui"/>
              </a:rPr>
              <a:t>Acopladores de línea</a:t>
            </a:r>
            <a:r>
              <a:rPr lang="es-ES" b="0" i="0" dirty="0">
                <a:solidFill>
                  <a:srgbClr val="333333"/>
                </a:solidFill>
                <a:effectLst/>
                <a:latin typeface="system-ui"/>
              </a:rPr>
              <a:t> para interconectar diferentes segmentos de red.</a:t>
            </a:r>
          </a:p>
          <a:p>
            <a:pPr algn="l">
              <a:buFont typeface="Arial" panose="020B0604020202020204" pitchFamily="34" charset="0"/>
              <a:buChar char="•"/>
            </a:pPr>
            <a:r>
              <a:rPr lang="es-ES" b="1" i="0" dirty="0">
                <a:solidFill>
                  <a:srgbClr val="333333"/>
                </a:solidFill>
                <a:effectLst/>
                <a:latin typeface="system-ui"/>
              </a:rPr>
              <a:t>Elementos sensores</a:t>
            </a:r>
            <a:r>
              <a:rPr lang="es-ES" b="0" i="0" dirty="0">
                <a:solidFill>
                  <a:srgbClr val="333333"/>
                </a:solidFill>
                <a:effectLst/>
                <a:latin typeface="system-ui"/>
              </a:rPr>
              <a:t>: detectan cambios en el sistema como pueden ser interruptores, movimientos, cambios de luminosidad, temperatura o humedad.</a:t>
            </a:r>
          </a:p>
          <a:p>
            <a:pPr algn="l">
              <a:buFont typeface="Arial" panose="020B0604020202020204" pitchFamily="34" charset="0"/>
              <a:buChar char="•"/>
            </a:pPr>
            <a:r>
              <a:rPr lang="es-ES" b="1" i="0" dirty="0">
                <a:solidFill>
                  <a:srgbClr val="333333"/>
                </a:solidFill>
                <a:effectLst/>
                <a:latin typeface="system-ui"/>
              </a:rPr>
              <a:t>Elementos actuadores</a:t>
            </a:r>
            <a:r>
              <a:rPr lang="es-ES" b="0" i="0" dirty="0">
                <a:solidFill>
                  <a:srgbClr val="333333"/>
                </a:solidFill>
                <a:effectLst/>
                <a:latin typeface="system-ui"/>
              </a:rPr>
              <a:t>: se encargan de ejecutar los comandos adecuados.</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106867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XIF files</a:t>
            </a:r>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23</a:t>
            </a:fld>
            <a:endParaRPr lang="en-US" dirty="0"/>
          </a:p>
        </p:txBody>
      </p:sp>
    </p:spTree>
    <p:extLst>
      <p:ext uri="{BB962C8B-B14F-4D97-AF65-F5344CB8AC3E}">
        <p14:creationId xmlns:p14="http://schemas.microsoft.com/office/powerpoint/2010/main" val="3340853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LonWorks</a:t>
            </a:r>
            <a:r>
              <a:rPr lang="es-ES" dirty="0"/>
              <a:t> empezó fuertemente en la automatización de </a:t>
            </a:r>
            <a:r>
              <a:rPr lang="es-ES" dirty="0" err="1"/>
              <a:t>edficios</a:t>
            </a:r>
            <a:r>
              <a:rPr lang="es-ES" dirty="0"/>
              <a:t> siendo uno de los </a:t>
            </a:r>
            <a:r>
              <a:rPr lang="es-ES" dirty="0" err="1"/>
              <a:t>pioners</a:t>
            </a:r>
            <a:r>
              <a:rPr lang="es-ES" dirty="0"/>
              <a:t>, pero fue perdiendo fuerza por otros protocolos más nuevos</a:t>
            </a:r>
          </a:p>
          <a:p>
            <a:endParaRPr lang="es-ES" dirty="0"/>
          </a:p>
          <a:p>
            <a:r>
              <a:rPr lang="es-ES" dirty="0"/>
              <a:t>Puede trabajar como sistema centralizado y descentralizado</a:t>
            </a:r>
          </a:p>
          <a:p>
            <a:r>
              <a:rPr lang="es-ES" dirty="0"/>
              <a:t>UNE-EN 14908-1 Definición de las capas del protocolo</a:t>
            </a:r>
          </a:p>
          <a:p>
            <a:pPr marL="0" marR="0" lvl="0" indent="0" algn="l" defTabSz="342831" rtl="0" eaLnBrk="1" fontAlgn="auto" latinLnBrk="0" hangingPunct="1">
              <a:lnSpc>
                <a:spcPct val="100000"/>
              </a:lnSpc>
              <a:spcBef>
                <a:spcPts val="0"/>
              </a:spcBef>
              <a:spcAft>
                <a:spcPts val="0"/>
              </a:spcAft>
              <a:buClrTx/>
              <a:buSzTx/>
              <a:buFontTx/>
              <a:buNone/>
              <a:tabLst/>
              <a:defRPr/>
            </a:pPr>
            <a:r>
              <a:rPr lang="es-ES" dirty="0"/>
              <a:t>UNE-EN 14908-2 Comunicación por par trenzado</a:t>
            </a:r>
          </a:p>
          <a:p>
            <a:pPr marL="0" marR="0" lvl="0" indent="0" algn="l" defTabSz="342831" rtl="0" eaLnBrk="1" fontAlgn="auto" latinLnBrk="0" hangingPunct="1">
              <a:lnSpc>
                <a:spcPct val="100000"/>
              </a:lnSpc>
              <a:spcBef>
                <a:spcPts val="0"/>
              </a:spcBef>
              <a:spcAft>
                <a:spcPts val="0"/>
              </a:spcAft>
              <a:buClrTx/>
              <a:buSzTx/>
              <a:buFontTx/>
              <a:buNone/>
              <a:tabLst/>
              <a:defRPr/>
            </a:pPr>
            <a:r>
              <a:rPr lang="es-ES" dirty="0"/>
              <a:t>UNE-EN 14908-3 Comunicación por líneas de potencia (CENELEC)</a:t>
            </a:r>
          </a:p>
          <a:p>
            <a:pPr marL="0" marR="0" lvl="0" indent="0" algn="l" defTabSz="342831" rtl="0" eaLnBrk="1" fontAlgn="auto" latinLnBrk="0" hangingPunct="1">
              <a:lnSpc>
                <a:spcPct val="100000"/>
              </a:lnSpc>
              <a:spcBef>
                <a:spcPts val="0"/>
              </a:spcBef>
              <a:spcAft>
                <a:spcPts val="0"/>
              </a:spcAft>
              <a:buClrTx/>
              <a:buSzTx/>
              <a:buFontTx/>
              <a:buNone/>
              <a:tabLst/>
              <a:defRPr/>
            </a:pPr>
            <a:r>
              <a:rPr lang="es-ES" dirty="0"/>
              <a:t>UNE-EN 14908-4 Comunicación por IP (Tunelización de </a:t>
            </a:r>
            <a:r>
              <a:rPr lang="es-ES" dirty="0" err="1"/>
              <a:t>Lonworks</a:t>
            </a:r>
            <a:r>
              <a:rPr lang="es-ES" dirty="0"/>
              <a:t> por IP)</a:t>
            </a:r>
          </a:p>
          <a:p>
            <a:pPr marL="0" marR="0" lvl="0" indent="0" algn="l" defTabSz="342831" rtl="0" eaLnBrk="1" fontAlgn="auto" latinLnBrk="0" hangingPunct="1">
              <a:lnSpc>
                <a:spcPct val="100000"/>
              </a:lnSpc>
              <a:spcBef>
                <a:spcPts val="0"/>
              </a:spcBef>
              <a:spcAft>
                <a:spcPts val="0"/>
              </a:spcAft>
              <a:buClrTx/>
              <a:buSzTx/>
              <a:buFontTx/>
              <a:buNone/>
              <a:tabLst/>
              <a:defRPr/>
            </a:pPr>
            <a:r>
              <a:rPr lang="es-ES" dirty="0"/>
              <a:t>PRN-</a:t>
            </a:r>
            <a:r>
              <a:rPr lang="es-ES" dirty="0" err="1"/>
              <a:t>prEN</a:t>
            </a:r>
            <a:r>
              <a:rPr lang="es-ES" dirty="0"/>
              <a:t> 14908-5 Guía de implementación</a:t>
            </a:r>
          </a:p>
          <a:p>
            <a:pPr marL="0" marR="0" lvl="0" indent="0" algn="l" defTabSz="342831" rtl="0" eaLnBrk="1" fontAlgn="auto" latinLnBrk="0" hangingPunct="1">
              <a:lnSpc>
                <a:spcPct val="100000"/>
              </a:lnSpc>
              <a:spcBef>
                <a:spcPts val="0"/>
              </a:spcBef>
              <a:spcAft>
                <a:spcPts val="0"/>
              </a:spcAft>
              <a:buClrTx/>
              <a:buSzTx/>
              <a:buFontTx/>
              <a:buNone/>
              <a:tabLst/>
              <a:defRPr/>
            </a:pPr>
            <a:r>
              <a:rPr lang="es-ES" dirty="0"/>
              <a:t>La distancia va desde 130m y se puede tunelizar sobre IP esto ya puede utilizar Internet, también permite radio frecuencia 49MHz o 433-472 MHZ</a:t>
            </a:r>
          </a:p>
          <a:p>
            <a:pPr marL="0" marR="0" lvl="0" indent="0" algn="l" defTabSz="342831" rtl="0" eaLnBrk="1" fontAlgn="auto" latinLnBrk="0" hangingPunct="1">
              <a:lnSpc>
                <a:spcPct val="100000"/>
              </a:lnSpc>
              <a:spcBef>
                <a:spcPts val="0"/>
              </a:spcBef>
              <a:spcAft>
                <a:spcPts val="0"/>
              </a:spcAft>
              <a:buClrTx/>
              <a:buSzTx/>
              <a:buFontTx/>
              <a:buNone/>
              <a:tabLst/>
              <a:defRPr/>
            </a:pPr>
            <a:endParaRPr lang="es-ES" dirty="0"/>
          </a:p>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23425904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17" Type="http://schemas.openxmlformats.org/officeDocument/2006/relationships/image" Target="../media/image73.png"/><Relationship Id="rId21" Type="http://schemas.microsoft.com/office/2007/relationships/hdphoto" Target="../media/hdphoto11.wdp"/><Relationship Id="rId42" Type="http://schemas.microsoft.com/office/2007/relationships/hdphoto" Target="../media/hdphoto21.wdp"/><Relationship Id="rId63" Type="http://schemas.openxmlformats.org/officeDocument/2006/relationships/image" Target="../media/image46.png"/><Relationship Id="rId84" Type="http://schemas.microsoft.com/office/2007/relationships/hdphoto" Target="../media/hdphoto42.wdp"/><Relationship Id="rId138" Type="http://schemas.microsoft.com/office/2007/relationships/hdphoto" Target="../media/hdphoto69.wdp"/><Relationship Id="rId16" Type="http://schemas.openxmlformats.org/officeDocument/2006/relationships/image" Target="../media/image22.png"/><Relationship Id="rId107" Type="http://schemas.openxmlformats.org/officeDocument/2006/relationships/image" Target="../media/image68.png"/><Relationship Id="rId11" Type="http://schemas.microsoft.com/office/2007/relationships/hdphoto" Target="../media/hdphoto6.wdp"/><Relationship Id="rId32" Type="http://schemas.openxmlformats.org/officeDocument/2006/relationships/image" Target="../media/image30.jpeg"/><Relationship Id="rId37" Type="http://schemas.microsoft.com/office/2007/relationships/hdphoto" Target="../media/hdphoto19.wdp"/><Relationship Id="rId53" Type="http://schemas.openxmlformats.org/officeDocument/2006/relationships/image" Target="../media/image41.png"/><Relationship Id="rId58" Type="http://schemas.microsoft.com/office/2007/relationships/hdphoto" Target="../media/hdphoto29.wdp"/><Relationship Id="rId74" Type="http://schemas.microsoft.com/office/2007/relationships/hdphoto" Target="../media/hdphoto37.wdp"/><Relationship Id="rId79" Type="http://schemas.openxmlformats.org/officeDocument/2006/relationships/image" Target="../media/image54.png"/><Relationship Id="rId102" Type="http://schemas.microsoft.com/office/2007/relationships/hdphoto" Target="../media/hdphoto51.wdp"/><Relationship Id="rId123" Type="http://schemas.openxmlformats.org/officeDocument/2006/relationships/image" Target="../media/image76.jpeg"/><Relationship Id="rId128" Type="http://schemas.microsoft.com/office/2007/relationships/hdphoto" Target="../media/hdphoto64.wdp"/><Relationship Id="rId5" Type="http://schemas.microsoft.com/office/2007/relationships/hdphoto" Target="../media/hdphoto3.wdp"/><Relationship Id="rId90" Type="http://schemas.microsoft.com/office/2007/relationships/hdphoto" Target="../media/hdphoto45.wdp"/><Relationship Id="rId95" Type="http://schemas.openxmlformats.org/officeDocument/2006/relationships/image" Target="../media/image62.png"/><Relationship Id="rId22" Type="http://schemas.openxmlformats.org/officeDocument/2006/relationships/image" Target="../media/image25.png"/><Relationship Id="rId27" Type="http://schemas.microsoft.com/office/2007/relationships/hdphoto" Target="../media/hdphoto14.wdp"/><Relationship Id="rId43" Type="http://schemas.openxmlformats.org/officeDocument/2006/relationships/image" Target="../media/image36.png"/><Relationship Id="rId48" Type="http://schemas.microsoft.com/office/2007/relationships/hdphoto" Target="../media/hdphoto24.wdp"/><Relationship Id="rId64" Type="http://schemas.microsoft.com/office/2007/relationships/hdphoto" Target="../media/hdphoto32.wdp"/><Relationship Id="rId69" Type="http://schemas.openxmlformats.org/officeDocument/2006/relationships/image" Target="../media/image49.png"/><Relationship Id="rId113" Type="http://schemas.openxmlformats.org/officeDocument/2006/relationships/image" Target="../media/image71.jpeg"/><Relationship Id="rId118" Type="http://schemas.microsoft.com/office/2007/relationships/hdphoto" Target="../media/hdphoto59.wdp"/><Relationship Id="rId134" Type="http://schemas.microsoft.com/office/2007/relationships/hdphoto" Target="../media/hdphoto67.wdp"/><Relationship Id="rId139" Type="http://schemas.openxmlformats.org/officeDocument/2006/relationships/image" Target="../media/image84.png"/><Relationship Id="rId80" Type="http://schemas.microsoft.com/office/2007/relationships/hdphoto" Target="../media/hdphoto40.wdp"/><Relationship Id="rId85" Type="http://schemas.openxmlformats.org/officeDocument/2006/relationships/image" Target="../media/image57.jpeg"/><Relationship Id="rId12" Type="http://schemas.openxmlformats.org/officeDocument/2006/relationships/image" Target="../media/image20.png"/><Relationship Id="rId17" Type="http://schemas.microsoft.com/office/2007/relationships/hdphoto" Target="../media/hdphoto9.wdp"/><Relationship Id="rId33" Type="http://schemas.microsoft.com/office/2007/relationships/hdphoto" Target="../media/hdphoto17.wdp"/><Relationship Id="rId38" Type="http://schemas.openxmlformats.org/officeDocument/2006/relationships/image" Target="../media/image33.png"/><Relationship Id="rId59" Type="http://schemas.openxmlformats.org/officeDocument/2006/relationships/image" Target="../media/image44.png"/><Relationship Id="rId103" Type="http://schemas.openxmlformats.org/officeDocument/2006/relationships/image" Target="../media/image66.png"/><Relationship Id="rId108" Type="http://schemas.microsoft.com/office/2007/relationships/hdphoto" Target="../media/hdphoto54.wdp"/><Relationship Id="rId124" Type="http://schemas.microsoft.com/office/2007/relationships/hdphoto" Target="../media/hdphoto62.wdp"/><Relationship Id="rId129" Type="http://schemas.openxmlformats.org/officeDocument/2006/relationships/image" Target="../media/image79.png"/><Relationship Id="rId54" Type="http://schemas.microsoft.com/office/2007/relationships/hdphoto" Target="../media/hdphoto27.wdp"/><Relationship Id="rId70" Type="http://schemas.microsoft.com/office/2007/relationships/hdphoto" Target="../media/hdphoto35.wdp"/><Relationship Id="rId75" Type="http://schemas.openxmlformats.org/officeDocument/2006/relationships/image" Target="../media/image52.png"/><Relationship Id="rId91" Type="http://schemas.openxmlformats.org/officeDocument/2006/relationships/image" Target="../media/image60.png"/><Relationship Id="rId96" Type="http://schemas.microsoft.com/office/2007/relationships/hdphoto" Target="../media/hdphoto48.wdp"/><Relationship Id="rId140" Type="http://schemas.microsoft.com/office/2007/relationships/hdphoto" Target="../media/hdphoto70.wdp"/><Relationship Id="rId1" Type="http://schemas.openxmlformats.org/officeDocument/2006/relationships/slideMaster" Target="../slideMasters/slideMaster1.xml"/><Relationship Id="rId6" Type="http://schemas.openxmlformats.org/officeDocument/2006/relationships/image" Target="../media/image17.jpeg"/><Relationship Id="rId23" Type="http://schemas.microsoft.com/office/2007/relationships/hdphoto" Target="../media/hdphoto12.wdp"/><Relationship Id="rId28" Type="http://schemas.openxmlformats.org/officeDocument/2006/relationships/image" Target="../media/image28.png"/><Relationship Id="rId49" Type="http://schemas.openxmlformats.org/officeDocument/2006/relationships/image" Target="../media/image39.png"/><Relationship Id="rId114" Type="http://schemas.microsoft.com/office/2007/relationships/hdphoto" Target="../media/hdphoto57.wdp"/><Relationship Id="rId119" Type="http://schemas.openxmlformats.org/officeDocument/2006/relationships/image" Target="../media/image74.png"/><Relationship Id="rId44" Type="http://schemas.microsoft.com/office/2007/relationships/hdphoto" Target="../media/hdphoto22.wdp"/><Relationship Id="rId60" Type="http://schemas.microsoft.com/office/2007/relationships/hdphoto" Target="../media/hdphoto30.wdp"/><Relationship Id="rId65" Type="http://schemas.openxmlformats.org/officeDocument/2006/relationships/image" Target="../media/image47.png"/><Relationship Id="rId81" Type="http://schemas.openxmlformats.org/officeDocument/2006/relationships/image" Target="../media/image55.png"/><Relationship Id="rId86" Type="http://schemas.microsoft.com/office/2007/relationships/hdphoto" Target="../media/hdphoto43.wdp"/><Relationship Id="rId130" Type="http://schemas.microsoft.com/office/2007/relationships/hdphoto" Target="../media/hdphoto65.wdp"/><Relationship Id="rId135" Type="http://schemas.openxmlformats.org/officeDocument/2006/relationships/image" Target="../media/image82.png"/><Relationship Id="rId13" Type="http://schemas.microsoft.com/office/2007/relationships/hdphoto" Target="../media/hdphoto7.wdp"/><Relationship Id="rId18" Type="http://schemas.openxmlformats.org/officeDocument/2006/relationships/image" Target="../media/image23.png"/><Relationship Id="rId39" Type="http://schemas.microsoft.com/office/2007/relationships/hdphoto" Target="../media/hdphoto20.wdp"/><Relationship Id="rId109" Type="http://schemas.openxmlformats.org/officeDocument/2006/relationships/image" Target="../media/image69.png"/><Relationship Id="rId34" Type="http://schemas.openxmlformats.org/officeDocument/2006/relationships/image" Target="../media/image31.png"/><Relationship Id="rId50" Type="http://schemas.microsoft.com/office/2007/relationships/hdphoto" Target="../media/hdphoto25.wdp"/><Relationship Id="rId55" Type="http://schemas.openxmlformats.org/officeDocument/2006/relationships/image" Target="../media/image42.png"/><Relationship Id="rId76" Type="http://schemas.microsoft.com/office/2007/relationships/hdphoto" Target="../media/hdphoto38.wdp"/><Relationship Id="rId97" Type="http://schemas.openxmlformats.org/officeDocument/2006/relationships/image" Target="../media/image63.png"/><Relationship Id="rId104" Type="http://schemas.microsoft.com/office/2007/relationships/hdphoto" Target="../media/hdphoto52.wdp"/><Relationship Id="rId120" Type="http://schemas.microsoft.com/office/2007/relationships/hdphoto" Target="../media/hdphoto60.wdp"/><Relationship Id="rId125" Type="http://schemas.openxmlformats.org/officeDocument/2006/relationships/image" Target="../media/image77.jpeg"/><Relationship Id="rId7" Type="http://schemas.microsoft.com/office/2007/relationships/hdphoto" Target="../media/hdphoto4.wdp"/><Relationship Id="rId71" Type="http://schemas.openxmlformats.org/officeDocument/2006/relationships/image" Target="../media/image50.jpeg"/><Relationship Id="rId92" Type="http://schemas.microsoft.com/office/2007/relationships/hdphoto" Target="../media/hdphoto46.wdp"/><Relationship Id="rId2" Type="http://schemas.openxmlformats.org/officeDocument/2006/relationships/image" Target="../media/image15.png"/><Relationship Id="rId29" Type="http://schemas.microsoft.com/office/2007/relationships/hdphoto" Target="../media/hdphoto15.wdp"/><Relationship Id="rId24" Type="http://schemas.openxmlformats.org/officeDocument/2006/relationships/image" Target="../media/image26.png"/><Relationship Id="rId40" Type="http://schemas.openxmlformats.org/officeDocument/2006/relationships/image" Target="../media/image34.png"/><Relationship Id="rId45" Type="http://schemas.openxmlformats.org/officeDocument/2006/relationships/image" Target="../media/image37.png"/><Relationship Id="rId66" Type="http://schemas.microsoft.com/office/2007/relationships/hdphoto" Target="../media/hdphoto33.wdp"/><Relationship Id="rId87" Type="http://schemas.openxmlformats.org/officeDocument/2006/relationships/image" Target="../media/image58.png"/><Relationship Id="rId110" Type="http://schemas.microsoft.com/office/2007/relationships/hdphoto" Target="../media/hdphoto55.wdp"/><Relationship Id="rId115" Type="http://schemas.openxmlformats.org/officeDocument/2006/relationships/image" Target="../media/image72.png"/><Relationship Id="rId131" Type="http://schemas.openxmlformats.org/officeDocument/2006/relationships/image" Target="../media/image80.png"/><Relationship Id="rId136" Type="http://schemas.microsoft.com/office/2007/relationships/hdphoto" Target="../media/hdphoto68.wdp"/><Relationship Id="rId61" Type="http://schemas.openxmlformats.org/officeDocument/2006/relationships/image" Target="../media/image45.png"/><Relationship Id="rId82" Type="http://schemas.microsoft.com/office/2007/relationships/hdphoto" Target="../media/hdphoto41.wdp"/><Relationship Id="rId19" Type="http://schemas.microsoft.com/office/2007/relationships/hdphoto" Target="../media/hdphoto10.wdp"/><Relationship Id="rId14" Type="http://schemas.openxmlformats.org/officeDocument/2006/relationships/image" Target="../media/image21.png"/><Relationship Id="rId30" Type="http://schemas.openxmlformats.org/officeDocument/2006/relationships/image" Target="../media/image29.png"/><Relationship Id="rId35" Type="http://schemas.microsoft.com/office/2007/relationships/hdphoto" Target="../media/hdphoto18.wdp"/><Relationship Id="rId56" Type="http://schemas.microsoft.com/office/2007/relationships/hdphoto" Target="../media/hdphoto28.wdp"/><Relationship Id="rId77" Type="http://schemas.openxmlformats.org/officeDocument/2006/relationships/image" Target="../media/image53.png"/><Relationship Id="rId100" Type="http://schemas.microsoft.com/office/2007/relationships/hdphoto" Target="../media/hdphoto50.wdp"/><Relationship Id="rId105" Type="http://schemas.openxmlformats.org/officeDocument/2006/relationships/image" Target="../media/image67.jpeg"/><Relationship Id="rId126" Type="http://schemas.microsoft.com/office/2007/relationships/hdphoto" Target="../media/hdphoto63.wdp"/><Relationship Id="rId8" Type="http://schemas.openxmlformats.org/officeDocument/2006/relationships/image" Target="../media/image18.png"/><Relationship Id="rId51" Type="http://schemas.openxmlformats.org/officeDocument/2006/relationships/image" Target="../media/image40.png"/><Relationship Id="rId72" Type="http://schemas.microsoft.com/office/2007/relationships/hdphoto" Target="../media/hdphoto36.wdp"/><Relationship Id="rId93" Type="http://schemas.openxmlformats.org/officeDocument/2006/relationships/image" Target="../media/image61.png"/><Relationship Id="rId98" Type="http://schemas.microsoft.com/office/2007/relationships/hdphoto" Target="../media/hdphoto49.wdp"/><Relationship Id="rId121" Type="http://schemas.openxmlformats.org/officeDocument/2006/relationships/image" Target="../media/image75.png"/><Relationship Id="rId3" Type="http://schemas.microsoft.com/office/2007/relationships/hdphoto" Target="../media/hdphoto2.wdp"/><Relationship Id="rId25" Type="http://schemas.microsoft.com/office/2007/relationships/hdphoto" Target="../media/hdphoto13.wdp"/><Relationship Id="rId46" Type="http://schemas.microsoft.com/office/2007/relationships/hdphoto" Target="../media/hdphoto23.wdp"/><Relationship Id="rId67" Type="http://schemas.openxmlformats.org/officeDocument/2006/relationships/image" Target="../media/image48.png"/><Relationship Id="rId116" Type="http://schemas.microsoft.com/office/2007/relationships/hdphoto" Target="../media/hdphoto58.wdp"/><Relationship Id="rId137" Type="http://schemas.openxmlformats.org/officeDocument/2006/relationships/image" Target="../media/image83.png"/><Relationship Id="rId20" Type="http://schemas.openxmlformats.org/officeDocument/2006/relationships/image" Target="../media/image24.png"/><Relationship Id="rId41" Type="http://schemas.openxmlformats.org/officeDocument/2006/relationships/image" Target="../media/image35.png"/><Relationship Id="rId62" Type="http://schemas.microsoft.com/office/2007/relationships/hdphoto" Target="../media/hdphoto31.wdp"/><Relationship Id="rId83" Type="http://schemas.openxmlformats.org/officeDocument/2006/relationships/image" Target="../media/image56.png"/><Relationship Id="rId88" Type="http://schemas.microsoft.com/office/2007/relationships/hdphoto" Target="../media/hdphoto44.wdp"/><Relationship Id="rId111" Type="http://schemas.openxmlformats.org/officeDocument/2006/relationships/image" Target="../media/image70.png"/><Relationship Id="rId132" Type="http://schemas.microsoft.com/office/2007/relationships/hdphoto" Target="../media/hdphoto66.wdp"/><Relationship Id="rId15" Type="http://schemas.microsoft.com/office/2007/relationships/hdphoto" Target="../media/hdphoto8.wdp"/><Relationship Id="rId36" Type="http://schemas.openxmlformats.org/officeDocument/2006/relationships/image" Target="../media/image32.png"/><Relationship Id="rId57" Type="http://schemas.openxmlformats.org/officeDocument/2006/relationships/image" Target="../media/image43.png"/><Relationship Id="rId106" Type="http://schemas.microsoft.com/office/2007/relationships/hdphoto" Target="../media/hdphoto53.wdp"/><Relationship Id="rId127" Type="http://schemas.openxmlformats.org/officeDocument/2006/relationships/image" Target="../media/image78.png"/><Relationship Id="rId10" Type="http://schemas.openxmlformats.org/officeDocument/2006/relationships/image" Target="../media/image19.png"/><Relationship Id="rId31" Type="http://schemas.microsoft.com/office/2007/relationships/hdphoto" Target="../media/hdphoto16.wdp"/><Relationship Id="rId52" Type="http://schemas.microsoft.com/office/2007/relationships/hdphoto" Target="../media/hdphoto26.wdp"/><Relationship Id="rId73" Type="http://schemas.openxmlformats.org/officeDocument/2006/relationships/image" Target="../media/image51.png"/><Relationship Id="rId78" Type="http://schemas.microsoft.com/office/2007/relationships/hdphoto" Target="../media/hdphoto39.wdp"/><Relationship Id="rId94" Type="http://schemas.microsoft.com/office/2007/relationships/hdphoto" Target="../media/hdphoto47.wdp"/><Relationship Id="rId99" Type="http://schemas.openxmlformats.org/officeDocument/2006/relationships/image" Target="../media/image64.jpeg"/><Relationship Id="rId101" Type="http://schemas.openxmlformats.org/officeDocument/2006/relationships/image" Target="../media/image65.png"/><Relationship Id="rId122" Type="http://schemas.microsoft.com/office/2007/relationships/hdphoto" Target="../media/hdphoto61.wdp"/><Relationship Id="rId4" Type="http://schemas.openxmlformats.org/officeDocument/2006/relationships/image" Target="../media/image16.jpeg"/><Relationship Id="rId9" Type="http://schemas.microsoft.com/office/2007/relationships/hdphoto" Target="../media/hdphoto5.wdp"/><Relationship Id="rId26" Type="http://schemas.openxmlformats.org/officeDocument/2006/relationships/image" Target="../media/image27.png"/><Relationship Id="rId47" Type="http://schemas.openxmlformats.org/officeDocument/2006/relationships/image" Target="../media/image38.png"/><Relationship Id="rId68" Type="http://schemas.microsoft.com/office/2007/relationships/hdphoto" Target="../media/hdphoto34.wdp"/><Relationship Id="rId89" Type="http://schemas.openxmlformats.org/officeDocument/2006/relationships/image" Target="../media/image59.png"/><Relationship Id="rId112" Type="http://schemas.microsoft.com/office/2007/relationships/hdphoto" Target="../media/hdphoto56.wdp"/><Relationship Id="rId133" Type="http://schemas.openxmlformats.org/officeDocument/2006/relationships/image" Target="../media/image8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pic>
        <p:nvPicPr>
          <p:cNvPr id="10" name="Marcador de imagen 38">
            <a:extLst>
              <a:ext uri="{FF2B5EF4-FFF2-40B4-BE49-F238E27FC236}">
                <a16:creationId xmlns:a16="http://schemas.microsoft.com/office/drawing/2014/main" id="{7B2013BD-AF60-574E-9BC5-92A22EC9D11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ectangle 8">
            <a:extLst>
              <a:ext uri="{FF2B5EF4-FFF2-40B4-BE49-F238E27FC236}">
                <a16:creationId xmlns:a16="http://schemas.microsoft.com/office/drawing/2014/main" id="{E1E3EE01-7473-4D4B-81E6-B83047E63D8B}"/>
              </a:ext>
            </a:extLst>
          </p:cNvPr>
          <p:cNvSpPr/>
          <p:nvPr userDrawn="1"/>
        </p:nvSpPr>
        <p:spPr>
          <a:xfrm>
            <a:off x="0" y="0"/>
            <a:ext cx="9144000" cy="5143500"/>
          </a:xfrm>
          <a:prstGeom prst="rect">
            <a:avLst/>
          </a:prstGeom>
          <a:solidFill>
            <a:srgbClr val="4A86B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lt1">
                  <a:alpha val="26000"/>
                </a:schemeClr>
              </a:solidFill>
              <a:latin typeface="Montserrat Light" charset="0"/>
            </a:endParaRPr>
          </a:p>
        </p:txBody>
      </p:sp>
      <p:sp>
        <p:nvSpPr>
          <p:cNvPr id="14" name="CuadroTexto 13">
            <a:extLst>
              <a:ext uri="{FF2B5EF4-FFF2-40B4-BE49-F238E27FC236}">
                <a16:creationId xmlns:a16="http://schemas.microsoft.com/office/drawing/2014/main" id="{15550801-747D-4446-A057-B004212C4A21}"/>
              </a:ext>
            </a:extLst>
          </p:cNvPr>
          <p:cNvSpPr txBox="1"/>
          <p:nvPr userDrawn="1"/>
        </p:nvSpPr>
        <p:spPr>
          <a:xfrm>
            <a:off x="2683335" y="3039861"/>
            <a:ext cx="3715440" cy="461665"/>
          </a:xfrm>
          <a:prstGeom prst="rect">
            <a:avLst/>
          </a:prstGeom>
          <a:noFill/>
        </p:spPr>
        <p:txBody>
          <a:bodyPr wrap="none" rtlCol="0">
            <a:spAutoFit/>
          </a:bodyPr>
          <a:lstStyle/>
          <a:p>
            <a:pPr algn="ctr"/>
            <a:r>
              <a:rPr lang="es-ES_tradnl" sz="1200" b="0" i="0" spc="113" dirty="0">
                <a:solidFill>
                  <a:schemeClr val="bg1">
                    <a:alpha val="74000"/>
                  </a:schemeClr>
                </a:solidFill>
                <a:latin typeface="Century Gothic" charset="0"/>
                <a:ea typeface="Century Gothic" charset="0"/>
                <a:cs typeface="Century Gothic" charset="0"/>
              </a:rPr>
              <a:t>Redes Industriales| Buses de Campo</a:t>
            </a:r>
          </a:p>
          <a:p>
            <a:pPr algn="ctr"/>
            <a:r>
              <a:rPr lang="es-ES_tradnl" sz="1200" b="0" i="0" spc="113" dirty="0">
                <a:solidFill>
                  <a:schemeClr val="bg1">
                    <a:alpha val="74000"/>
                  </a:schemeClr>
                </a:solidFill>
                <a:latin typeface="Century Gothic" charset="0"/>
                <a:ea typeface="Century Gothic" charset="0"/>
                <a:cs typeface="Century Gothic" charset="0"/>
              </a:rPr>
              <a:t> Control de Procesos| Internet of Things</a:t>
            </a:r>
          </a:p>
        </p:txBody>
      </p:sp>
      <p:pic>
        <p:nvPicPr>
          <p:cNvPr id="2" name="Imagen 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45804" y="1459335"/>
            <a:ext cx="3252392" cy="13262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ido_v3">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EDF8569-3458-794E-95E9-29676557F7DF}"/>
              </a:ext>
            </a:extLst>
          </p:cNvPr>
          <p:cNvSpPr>
            <a:spLocks noGrp="1"/>
          </p:cNvSpPr>
          <p:nvPr>
            <p:ph type="title"/>
          </p:nvPr>
        </p:nvSpPr>
        <p:spPr/>
        <p:txBody>
          <a:bodyPr/>
          <a:lstStyle/>
          <a:p>
            <a:r>
              <a:rPr lang="es-ES" dirty="0"/>
              <a:t>Haga clic para modificar el estilo de título del patrón</a:t>
            </a:r>
            <a:endParaRPr lang="es-ES_tradnl" dirty="0"/>
          </a:p>
        </p:txBody>
      </p:sp>
      <p:sp>
        <p:nvSpPr>
          <p:cNvPr id="5" name="Rectángulo 4"/>
          <p:cNvSpPr/>
          <p:nvPr userDrawn="1"/>
        </p:nvSpPr>
        <p:spPr>
          <a:xfrm>
            <a:off x="0" y="4648839"/>
            <a:ext cx="9144000" cy="494661"/>
          </a:xfrm>
          <a:prstGeom prst="rect">
            <a:avLst/>
          </a:prstGeom>
          <a:solidFill>
            <a:srgbClr val="4A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Marcador de número de diapositiva 2">
            <a:extLst>
              <a:ext uri="{FF2B5EF4-FFF2-40B4-BE49-F238E27FC236}">
                <a16:creationId xmlns:a16="http://schemas.microsoft.com/office/drawing/2014/main" id="{F7CEAC88-9A14-4544-B4D0-56BF37A2B7B7}"/>
              </a:ext>
            </a:extLst>
          </p:cNvPr>
          <p:cNvSpPr>
            <a:spLocks noGrp="1"/>
          </p:cNvSpPr>
          <p:nvPr>
            <p:ph type="sldNum" sz="quarter" idx="12"/>
          </p:nvPr>
        </p:nvSpPr>
        <p:spPr>
          <a:xfrm>
            <a:off x="636790" y="4767263"/>
            <a:ext cx="2057400" cy="274637"/>
          </a:xfrm>
        </p:spPr>
        <p:txBody>
          <a:bodyPr>
            <a:noAutofit/>
          </a:bodyPr>
          <a:lstStyle>
            <a:lvl1pPr algn="l">
              <a:defRPr>
                <a:solidFill>
                  <a:schemeClr val="bg1"/>
                </a:solidFill>
              </a:defRPr>
            </a:lvl1pPr>
          </a:lstStyle>
          <a:p>
            <a:fld id="{21A62BF0-0218-134C-B0DD-450340753846}" type="slidenum">
              <a:rPr lang="es-ES_tradnl" smtClean="0"/>
              <a:pPr/>
              <a:t>‹Nº›</a:t>
            </a:fld>
            <a:endParaRPr lang="es-ES_tradnl" dirty="0"/>
          </a:p>
        </p:txBody>
      </p:sp>
      <p:pic>
        <p:nvPicPr>
          <p:cNvPr id="8" name="Imagen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44395" y="4698198"/>
            <a:ext cx="970955" cy="395941"/>
          </a:xfrm>
          <a:prstGeom prst="rect">
            <a:avLst/>
          </a:prstGeom>
        </p:spPr>
      </p:pic>
    </p:spTree>
    <p:extLst>
      <p:ext uri="{BB962C8B-B14F-4D97-AF65-F5344CB8AC3E}">
        <p14:creationId xmlns:p14="http://schemas.microsoft.com/office/powerpoint/2010/main" val="679933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ido_v4">
    <p:spTree>
      <p:nvGrpSpPr>
        <p:cNvPr id="1" name=""/>
        <p:cNvGrpSpPr/>
        <p:nvPr/>
      </p:nvGrpSpPr>
      <p:grpSpPr>
        <a:xfrm>
          <a:off x="0" y="0"/>
          <a:ext cx="0" cy="0"/>
          <a:chOff x="0" y="0"/>
          <a:chExt cx="0" cy="0"/>
        </a:xfrm>
      </p:grpSpPr>
      <p:sp>
        <p:nvSpPr>
          <p:cNvPr id="3" name="Rectángulo 2"/>
          <p:cNvSpPr/>
          <p:nvPr userDrawn="1"/>
        </p:nvSpPr>
        <p:spPr>
          <a:xfrm>
            <a:off x="0" y="4648839"/>
            <a:ext cx="9144000" cy="494661"/>
          </a:xfrm>
          <a:prstGeom prst="rect">
            <a:avLst/>
          </a:prstGeom>
          <a:solidFill>
            <a:srgbClr val="4A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Marcador de número de diapositiva 2">
            <a:extLst>
              <a:ext uri="{FF2B5EF4-FFF2-40B4-BE49-F238E27FC236}">
                <a16:creationId xmlns:a16="http://schemas.microsoft.com/office/drawing/2014/main" id="{F7CEAC88-9A14-4544-B4D0-56BF37A2B7B7}"/>
              </a:ext>
            </a:extLst>
          </p:cNvPr>
          <p:cNvSpPr>
            <a:spLocks noGrp="1"/>
          </p:cNvSpPr>
          <p:nvPr>
            <p:ph type="sldNum" sz="quarter" idx="12"/>
          </p:nvPr>
        </p:nvSpPr>
        <p:spPr>
          <a:xfrm>
            <a:off x="636790" y="4767263"/>
            <a:ext cx="2057400" cy="274637"/>
          </a:xfrm>
        </p:spPr>
        <p:txBody>
          <a:bodyPr>
            <a:noAutofit/>
          </a:bodyPr>
          <a:lstStyle>
            <a:lvl1pPr algn="l">
              <a:defRPr>
                <a:solidFill>
                  <a:schemeClr val="bg1"/>
                </a:solidFill>
              </a:defRPr>
            </a:lvl1pPr>
          </a:lstStyle>
          <a:p>
            <a:fld id="{21A62BF0-0218-134C-B0DD-450340753846}" type="slidenum">
              <a:rPr lang="es-ES_tradnl" smtClean="0"/>
              <a:pPr/>
              <a:t>‹Nº›</a:t>
            </a:fld>
            <a:endParaRPr lang="es-ES_tradnl" dirty="0"/>
          </a:p>
        </p:txBody>
      </p:sp>
      <p:pic>
        <p:nvPicPr>
          <p:cNvPr id="6" name="Imagen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44395" y="4698198"/>
            <a:ext cx="970955" cy="395941"/>
          </a:xfrm>
          <a:prstGeom prst="rect">
            <a:avLst/>
          </a:prstGeom>
        </p:spPr>
      </p:pic>
    </p:spTree>
    <p:extLst>
      <p:ext uri="{BB962C8B-B14F-4D97-AF65-F5344CB8AC3E}">
        <p14:creationId xmlns:p14="http://schemas.microsoft.com/office/powerpoint/2010/main" val="2772569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raportada">
    <p:spTree>
      <p:nvGrpSpPr>
        <p:cNvPr id="1" name=""/>
        <p:cNvGrpSpPr/>
        <p:nvPr/>
      </p:nvGrpSpPr>
      <p:grpSpPr>
        <a:xfrm>
          <a:off x="0" y="0"/>
          <a:ext cx="0" cy="0"/>
          <a:chOff x="0" y="0"/>
          <a:chExt cx="0" cy="0"/>
        </a:xfrm>
      </p:grpSpPr>
      <p:pic>
        <p:nvPicPr>
          <p:cNvPr id="10" name="Marcador de imagen 38">
            <a:extLst>
              <a:ext uri="{FF2B5EF4-FFF2-40B4-BE49-F238E27FC236}">
                <a16:creationId xmlns:a16="http://schemas.microsoft.com/office/drawing/2014/main" id="{7B2013BD-AF60-574E-9BC5-92A22EC9D11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ectangle 8">
            <a:extLst>
              <a:ext uri="{FF2B5EF4-FFF2-40B4-BE49-F238E27FC236}">
                <a16:creationId xmlns:a16="http://schemas.microsoft.com/office/drawing/2014/main" id="{E1E3EE01-7473-4D4B-81E6-B83047E63D8B}"/>
              </a:ext>
            </a:extLst>
          </p:cNvPr>
          <p:cNvSpPr/>
          <p:nvPr userDrawn="1"/>
        </p:nvSpPr>
        <p:spPr>
          <a:xfrm>
            <a:off x="0" y="0"/>
            <a:ext cx="9144000" cy="5143500"/>
          </a:xfrm>
          <a:prstGeom prst="rect">
            <a:avLst/>
          </a:prstGeom>
          <a:solidFill>
            <a:srgbClr val="4A86B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lt1">
                  <a:alpha val="26000"/>
                </a:schemeClr>
              </a:solidFill>
              <a:latin typeface="Montserrat Light" charset="0"/>
            </a:endParaRPr>
          </a:p>
        </p:txBody>
      </p:sp>
      <p:sp>
        <p:nvSpPr>
          <p:cNvPr id="59" name="TextBox 8">
            <a:extLst>
              <a:ext uri="{FF2B5EF4-FFF2-40B4-BE49-F238E27FC236}">
                <a16:creationId xmlns:a16="http://schemas.microsoft.com/office/drawing/2014/main" id="{4F3C004E-F861-BC4E-8865-9DA22F5A101D}"/>
              </a:ext>
            </a:extLst>
          </p:cNvPr>
          <p:cNvSpPr txBox="1"/>
          <p:nvPr userDrawn="1"/>
        </p:nvSpPr>
        <p:spPr>
          <a:xfrm>
            <a:off x="3797100" y="4706764"/>
            <a:ext cx="1487908" cy="230832"/>
          </a:xfrm>
          <a:prstGeom prst="rect">
            <a:avLst/>
          </a:prstGeom>
          <a:noFill/>
        </p:spPr>
        <p:txBody>
          <a:bodyPr wrap="none" rtlCol="0">
            <a:spAutoFit/>
          </a:bodyPr>
          <a:lstStyle/>
          <a:p>
            <a:pPr algn="ctr"/>
            <a:r>
              <a:rPr lang="es-ES_tradnl" sz="900" b="0" spc="225" noProof="0" dirty="0" err="1">
                <a:solidFill>
                  <a:schemeClr val="bg1"/>
                </a:solidFill>
                <a:latin typeface="Tahoma" charset="0"/>
                <a:ea typeface="Tahoma" charset="0"/>
                <a:cs typeface="Tahoma" charset="0"/>
              </a:rPr>
              <a:t>www.er-soft.com</a:t>
            </a:r>
            <a:endParaRPr lang="es-ES_tradnl" sz="900" b="0" spc="225" noProof="0" dirty="0">
              <a:solidFill>
                <a:schemeClr val="bg1"/>
              </a:solidFill>
              <a:latin typeface="Tahoma" charset="0"/>
              <a:ea typeface="Tahoma" charset="0"/>
              <a:cs typeface="Tahoma" charset="0"/>
            </a:endParaRPr>
          </a:p>
        </p:txBody>
      </p:sp>
      <p:sp>
        <p:nvSpPr>
          <p:cNvPr id="8" name="CuadroTexto 7">
            <a:extLst>
              <a:ext uri="{FF2B5EF4-FFF2-40B4-BE49-F238E27FC236}">
                <a16:creationId xmlns:a16="http://schemas.microsoft.com/office/drawing/2014/main" id="{15550801-747D-4446-A057-B004212C4A21}"/>
              </a:ext>
            </a:extLst>
          </p:cNvPr>
          <p:cNvSpPr txBox="1"/>
          <p:nvPr userDrawn="1"/>
        </p:nvSpPr>
        <p:spPr>
          <a:xfrm>
            <a:off x="2683335" y="3039861"/>
            <a:ext cx="3715440" cy="461665"/>
          </a:xfrm>
          <a:prstGeom prst="rect">
            <a:avLst/>
          </a:prstGeom>
          <a:noFill/>
        </p:spPr>
        <p:txBody>
          <a:bodyPr wrap="none" rtlCol="0">
            <a:spAutoFit/>
          </a:bodyPr>
          <a:lstStyle/>
          <a:p>
            <a:pPr algn="ctr"/>
            <a:r>
              <a:rPr lang="es-ES_tradnl" sz="1200" b="0" i="0" spc="113" dirty="0">
                <a:solidFill>
                  <a:schemeClr val="bg1">
                    <a:alpha val="74000"/>
                  </a:schemeClr>
                </a:solidFill>
                <a:latin typeface="Century Gothic" charset="0"/>
                <a:ea typeface="Century Gothic" charset="0"/>
                <a:cs typeface="Century Gothic" charset="0"/>
              </a:rPr>
              <a:t>Redes Industriales| Buses de Campo</a:t>
            </a:r>
          </a:p>
          <a:p>
            <a:pPr algn="ctr"/>
            <a:r>
              <a:rPr lang="es-ES_tradnl" sz="1200" b="0" i="0" spc="113" dirty="0">
                <a:solidFill>
                  <a:schemeClr val="bg1">
                    <a:alpha val="74000"/>
                  </a:schemeClr>
                </a:solidFill>
                <a:latin typeface="Century Gothic" charset="0"/>
                <a:ea typeface="Century Gothic" charset="0"/>
                <a:cs typeface="Century Gothic" charset="0"/>
              </a:rPr>
              <a:t> Control de Procesos| Internet of Things</a:t>
            </a:r>
          </a:p>
        </p:txBody>
      </p:sp>
      <p:pic>
        <p:nvPicPr>
          <p:cNvPr id="9" name="Imagen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45804" y="1459335"/>
            <a:ext cx="3252392" cy="1326277"/>
          </a:xfrm>
          <a:prstGeom prst="rect">
            <a:avLst/>
          </a:prstGeom>
        </p:spPr>
      </p:pic>
    </p:spTree>
    <p:extLst>
      <p:ext uri="{BB962C8B-B14F-4D97-AF65-F5344CB8AC3E}">
        <p14:creationId xmlns:p14="http://schemas.microsoft.com/office/powerpoint/2010/main" val="2729269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ientes">
    <p:spTree>
      <p:nvGrpSpPr>
        <p:cNvPr id="1" name=""/>
        <p:cNvGrpSpPr/>
        <p:nvPr/>
      </p:nvGrpSpPr>
      <p:grpSpPr>
        <a:xfrm>
          <a:off x="0" y="0"/>
          <a:ext cx="0" cy="0"/>
          <a:chOff x="0" y="0"/>
          <a:chExt cx="0" cy="0"/>
        </a:xfrm>
      </p:grpSpPr>
      <p:pic>
        <p:nvPicPr>
          <p:cNvPr id="8" name="Marcador de imagen 1">
            <a:extLst>
              <a:ext uri="{FF2B5EF4-FFF2-40B4-BE49-F238E27FC236}">
                <a16:creationId xmlns:a16="http://schemas.microsoft.com/office/drawing/2014/main" id="{72FD4BB8-C5E3-1749-BD1C-68756A2455F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11" name="TextBox 5">
            <a:extLst>
              <a:ext uri="{FF2B5EF4-FFF2-40B4-BE49-F238E27FC236}">
                <a16:creationId xmlns:a16="http://schemas.microsoft.com/office/drawing/2014/main" id="{32AF7286-ED2D-8547-AB5E-8ACD3D5F4294}"/>
              </a:ext>
            </a:extLst>
          </p:cNvPr>
          <p:cNvSpPr txBox="1"/>
          <p:nvPr userDrawn="1"/>
        </p:nvSpPr>
        <p:spPr>
          <a:xfrm>
            <a:off x="1713604" y="1642741"/>
            <a:ext cx="5688225" cy="646331"/>
          </a:xfrm>
          <a:prstGeom prst="rect">
            <a:avLst/>
          </a:prstGeom>
          <a:noFill/>
        </p:spPr>
        <p:txBody>
          <a:bodyPr wrap="none" rtlCol="0">
            <a:spAutoFit/>
          </a:bodyPr>
          <a:lstStyle/>
          <a:p>
            <a:pPr algn="ctr"/>
            <a:r>
              <a:rPr lang="es-ES_tradnl" sz="3600" b="1" i="0" noProof="0" dirty="0">
                <a:solidFill>
                  <a:schemeClr val="bg1"/>
                </a:solidFill>
                <a:latin typeface="Arial Black" panose="020B0604020202020204" pitchFamily="34" charset="0"/>
                <a:ea typeface="Tahoma" charset="0"/>
                <a:cs typeface="Arial Black" panose="020B0604020202020204" pitchFamily="34" charset="0"/>
              </a:rPr>
              <a:t>Viajan con nosotros…</a:t>
            </a:r>
          </a:p>
        </p:txBody>
      </p:sp>
      <p:sp>
        <p:nvSpPr>
          <p:cNvPr id="12" name="TextBox 7">
            <a:extLst>
              <a:ext uri="{FF2B5EF4-FFF2-40B4-BE49-F238E27FC236}">
                <a16:creationId xmlns:a16="http://schemas.microsoft.com/office/drawing/2014/main" id="{9F71D2A6-7BC8-CD47-909A-64373360A3EC}"/>
              </a:ext>
            </a:extLst>
          </p:cNvPr>
          <p:cNvSpPr txBox="1"/>
          <p:nvPr userDrawn="1"/>
        </p:nvSpPr>
        <p:spPr>
          <a:xfrm>
            <a:off x="1766646" y="2297245"/>
            <a:ext cx="5667874" cy="1061829"/>
          </a:xfrm>
          <a:prstGeom prst="rect">
            <a:avLst/>
          </a:prstGeom>
          <a:noFill/>
        </p:spPr>
        <p:txBody>
          <a:bodyPr wrap="square" rtlCol="0">
            <a:spAutoFit/>
          </a:bodyPr>
          <a:lstStyle/>
          <a:p>
            <a:pPr algn="ctr">
              <a:lnSpc>
                <a:spcPct val="150000"/>
              </a:lnSpc>
            </a:pPr>
            <a:r>
              <a:rPr lang="es-ES_tradnl" sz="1400" noProof="0" dirty="0">
                <a:solidFill>
                  <a:schemeClr val="bg1"/>
                </a:solidFill>
                <a:latin typeface="Corbel" charset="0"/>
                <a:ea typeface="Corbel" charset="0"/>
                <a:cs typeface="Corbel" charset="0"/>
              </a:rPr>
              <a:t>Nuestro objetivo es que viajéis con nosotros en total confianza. </a:t>
            </a:r>
          </a:p>
          <a:p>
            <a:pPr algn="ctr">
              <a:lnSpc>
                <a:spcPct val="150000"/>
              </a:lnSpc>
            </a:pPr>
            <a:r>
              <a:rPr lang="es-ES_tradnl" sz="1400" noProof="0" dirty="0">
                <a:solidFill>
                  <a:schemeClr val="bg1"/>
                </a:solidFill>
                <a:latin typeface="Corbel" charset="0"/>
                <a:ea typeface="Corbel" charset="0"/>
                <a:cs typeface="Corbel" charset="0"/>
              </a:rPr>
              <a:t>Vuestro viaje, vuestra empresa… vuestra vida.</a:t>
            </a:r>
          </a:p>
          <a:p>
            <a:pPr algn="ctr">
              <a:lnSpc>
                <a:spcPct val="150000"/>
              </a:lnSpc>
            </a:pPr>
            <a:r>
              <a:rPr lang="es-ES_tradnl" sz="1400" noProof="0" dirty="0">
                <a:solidFill>
                  <a:schemeClr val="bg1"/>
                </a:solidFill>
                <a:latin typeface="Corbel" charset="0"/>
                <a:ea typeface="Corbel" charset="0"/>
                <a:cs typeface="Corbel" charset="0"/>
              </a:rPr>
              <a:t>Gracias por compartirla con nosotros.</a:t>
            </a:r>
          </a:p>
        </p:txBody>
      </p:sp>
      <p:pic>
        <p:nvPicPr>
          <p:cNvPr id="6" name="Imagen 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690977" y="3433291"/>
            <a:ext cx="1762047" cy="718537"/>
          </a:xfrm>
          <a:prstGeom prst="rect">
            <a:avLst/>
          </a:prstGeom>
        </p:spPr>
      </p:pic>
    </p:spTree>
    <p:extLst>
      <p:ext uri="{BB962C8B-B14F-4D97-AF65-F5344CB8AC3E}">
        <p14:creationId xmlns:p14="http://schemas.microsoft.com/office/powerpoint/2010/main" val="1894608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Clientes">
    <p:spTree>
      <p:nvGrpSpPr>
        <p:cNvPr id="1" name=""/>
        <p:cNvGrpSpPr/>
        <p:nvPr/>
      </p:nvGrpSpPr>
      <p:grpSpPr>
        <a:xfrm>
          <a:off x="0" y="0"/>
          <a:ext cx="0" cy="0"/>
          <a:chOff x="0" y="0"/>
          <a:chExt cx="0" cy="0"/>
        </a:xfrm>
      </p:grpSpPr>
      <p:pic>
        <p:nvPicPr>
          <p:cNvPr id="8" name="Picture 2" descr="http://logotiposvectoriales.com/imagenes/1678.gif">
            <a:extLst>
              <a:ext uri="{FF2B5EF4-FFF2-40B4-BE49-F238E27FC236}">
                <a16:creationId xmlns:a16="http://schemas.microsoft.com/office/drawing/2014/main" id="{BE26F76B-A248-1C4D-8B85-35DABAAE3DBE}"/>
              </a:ext>
            </a:extLst>
          </p:cNvPr>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346357" y="1559651"/>
            <a:ext cx="421983" cy="421873"/>
          </a:xfrm>
          <a:prstGeom prst="rect">
            <a:avLst/>
          </a:prstGeom>
          <a:noFill/>
        </p:spPr>
      </p:pic>
      <p:pic>
        <p:nvPicPr>
          <p:cNvPr id="9" name="Picture 2" descr="http://adasoft.es/images/stories/logo%20damm.jpg">
            <a:extLst>
              <a:ext uri="{FF2B5EF4-FFF2-40B4-BE49-F238E27FC236}">
                <a16:creationId xmlns:a16="http://schemas.microsoft.com/office/drawing/2014/main" id="{F0ED306C-61B1-E546-B049-1DD3D5148B4F}"/>
              </a:ext>
            </a:extLst>
          </p:cNvPr>
          <p:cNvPicPr>
            <a:picLocks noChangeAspect="1" noChangeArrowheads="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57342" y="1591590"/>
            <a:ext cx="437471" cy="411630"/>
          </a:xfrm>
          <a:prstGeom prst="rect">
            <a:avLst/>
          </a:prstGeom>
          <a:noFill/>
        </p:spPr>
      </p:pic>
      <p:pic>
        <p:nvPicPr>
          <p:cNvPr id="10" name="Picture 2" descr="http://ferransala.com/wp-content/uploads/2010/11/logo_gallo_header.jpg">
            <a:extLst>
              <a:ext uri="{FF2B5EF4-FFF2-40B4-BE49-F238E27FC236}">
                <a16:creationId xmlns:a16="http://schemas.microsoft.com/office/drawing/2014/main" id="{A07808FE-07E2-A94A-9A3C-A230FCBC4B8A}"/>
              </a:ext>
            </a:extLst>
          </p:cNvPr>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colorTemperature colorTemp="1621"/>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808473" y="1176538"/>
            <a:ext cx="353150" cy="353058"/>
          </a:xfrm>
          <a:prstGeom prst="rect">
            <a:avLst/>
          </a:prstGeom>
          <a:noFill/>
        </p:spPr>
      </p:pic>
      <p:pic>
        <p:nvPicPr>
          <p:cNvPr id="11" name="Picture 3">
            <a:extLst>
              <a:ext uri="{FF2B5EF4-FFF2-40B4-BE49-F238E27FC236}">
                <a16:creationId xmlns:a16="http://schemas.microsoft.com/office/drawing/2014/main" id="{EA234C53-8756-414D-B13F-98E4B20AA3B8}"/>
              </a:ext>
            </a:extLst>
          </p:cNvPr>
          <p:cNvPicPr>
            <a:picLocks noChangeAspect="1" noChangeArrowheads="1"/>
          </p:cNvPicPr>
          <p:nvPr userDrawn="1"/>
        </p:nvPicPr>
        <p:blipFill>
          <a:blip r:embed="rId8" cstate="screen">
            <a:clrChange>
              <a:clrFrom>
                <a:srgbClr val="000000"/>
              </a:clrFrom>
              <a:clrTo>
                <a:srgbClr val="000000">
                  <a:alpha val="0"/>
                </a:srgbClr>
              </a:clrTo>
            </a:clrChang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14632" y="1180539"/>
            <a:ext cx="564638" cy="274131"/>
          </a:xfrm>
          <a:prstGeom prst="rect">
            <a:avLst/>
          </a:prstGeom>
          <a:noFill/>
          <a:ln w="9525">
            <a:noFill/>
            <a:miter lim="800000"/>
            <a:headEnd/>
            <a:tailEnd/>
          </a:ln>
        </p:spPr>
      </p:pic>
      <p:pic>
        <p:nvPicPr>
          <p:cNvPr id="12" name="Picture 30" descr="http://www.google.com/url?source=imglanding&amp;ct=img&amp;q=http://www.interactivadigital.com/fotos/admin/images/logo%20affinity.jpg&amp;sa=X&amp;ei=JkzXT9y5HITGtAay8ZmjDw&amp;ved=0CAkQ8wc&amp;usg=AFQjCNE1u6Bw7vsdL05GqrXhkeVveoHoJQ">
            <a:extLst>
              <a:ext uri="{FF2B5EF4-FFF2-40B4-BE49-F238E27FC236}">
                <a16:creationId xmlns:a16="http://schemas.microsoft.com/office/drawing/2014/main" id="{92E62773-58FE-324E-BCCC-F1A732A5532F}"/>
              </a:ext>
            </a:extLst>
          </p:cNvPr>
          <p:cNvPicPr>
            <a:picLocks noChangeAspect="1" noChangeArrowheads="1"/>
          </p:cNvPicPr>
          <p:nvPr userDrawn="1"/>
        </p:nvPicPr>
        <p:blipFill>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438483" y="1158978"/>
            <a:ext cx="351600" cy="353058"/>
          </a:xfrm>
          <a:prstGeom prst="rect">
            <a:avLst/>
          </a:prstGeom>
          <a:noFill/>
        </p:spPr>
      </p:pic>
      <p:pic>
        <p:nvPicPr>
          <p:cNvPr id="13" name="Picture 10" descr="https://encrypted-tbn0.gstatic.com/images?q=tbn:ANd9GcSQFHSrR8PJSH2x4VIqE5bLFORN8P3z7t6ZrQUQUHr05_VDO83e9w">
            <a:extLst>
              <a:ext uri="{FF2B5EF4-FFF2-40B4-BE49-F238E27FC236}">
                <a16:creationId xmlns:a16="http://schemas.microsoft.com/office/drawing/2014/main" id="{FDC393E9-5593-3B40-82D3-6A5DA36FC6D9}"/>
              </a:ext>
            </a:extLst>
          </p:cNvPr>
          <p:cNvPicPr>
            <a:picLocks noChangeAspect="1" noChangeArrowheads="1"/>
          </p:cNvPicPr>
          <p:nvPr userDrawn="1"/>
        </p:nvPicPr>
        <p:blipFill>
          <a:blip r:embed="rId12" cstate="screen">
            <a:extLst>
              <a:ext uri="{BEBA8EAE-BF5A-486C-A8C5-ECC9F3942E4B}">
                <a14:imgProps xmlns:a14="http://schemas.microsoft.com/office/drawing/2010/main">
                  <a14:imgLayer r:embed="rId13">
                    <a14:imgEffect>
                      <a14:colorTemperature colorTemp="1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66571" y="1206496"/>
            <a:ext cx="675527" cy="255339"/>
          </a:xfrm>
          <a:prstGeom prst="rect">
            <a:avLst/>
          </a:prstGeom>
          <a:noFill/>
        </p:spPr>
      </p:pic>
      <p:pic>
        <p:nvPicPr>
          <p:cNvPr id="14" name="Picture 16" descr="Nestlé - A gusto con la vida">
            <a:extLst>
              <a:ext uri="{FF2B5EF4-FFF2-40B4-BE49-F238E27FC236}">
                <a16:creationId xmlns:a16="http://schemas.microsoft.com/office/drawing/2014/main" id="{5541F21B-6894-984C-8021-9CB0037A6F83}"/>
              </a:ext>
            </a:extLst>
          </p:cNvPr>
          <p:cNvPicPr>
            <a:picLocks noChangeAspect="1" noChangeArrowheads="1"/>
          </p:cNvPicPr>
          <p:nvPr userDrawn="1"/>
        </p:nvPicPr>
        <p:blipFill>
          <a:blip r:embed="rId14" cstate="screen">
            <a:extLst>
              <a:ext uri="{BEBA8EAE-BF5A-486C-A8C5-ECC9F3942E4B}">
                <a14:imgProps xmlns:a14="http://schemas.microsoft.com/office/drawing/2010/main">
                  <a14:imgLayer r:embed="rId15">
                    <a14:imgEffect>
                      <a14:colorTemperature colorTemp="1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511546" y="1694037"/>
            <a:ext cx="735689" cy="219164"/>
          </a:xfrm>
          <a:prstGeom prst="rect">
            <a:avLst/>
          </a:prstGeom>
          <a:noFill/>
        </p:spPr>
      </p:pic>
      <p:pic>
        <p:nvPicPr>
          <p:cNvPr id="15" name="Picture 4" descr="http://patrocinadores.aeioumusica.com/distribuciones-jesus-pradillos/style/images/refrescos/solandecabras-full.jpg">
            <a:extLst>
              <a:ext uri="{FF2B5EF4-FFF2-40B4-BE49-F238E27FC236}">
                <a16:creationId xmlns:a16="http://schemas.microsoft.com/office/drawing/2014/main" id="{E464CF4D-750B-AE40-961F-8EC80913DC1C}"/>
              </a:ext>
            </a:extLst>
          </p:cNvPr>
          <p:cNvPicPr>
            <a:picLocks noChangeAspect="1" noChangeArrowheads="1"/>
          </p:cNvPicPr>
          <p:nvPr userDrawn="1"/>
        </p:nvPicPr>
        <p:blipFill>
          <a:blip r:embed="rId16" cstate="screen">
            <a:extLst>
              <a:ext uri="{BEBA8EAE-BF5A-486C-A8C5-ECC9F3942E4B}">
                <a14:imgProps xmlns:a14="http://schemas.microsoft.com/office/drawing/2010/main">
                  <a14:imgLayer r:embed="rId17">
                    <a14:imgEffect>
                      <a14:colorTemperature colorTemp="4795"/>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605173" y="3000467"/>
            <a:ext cx="642456" cy="482145"/>
          </a:xfrm>
          <a:prstGeom prst="rect">
            <a:avLst/>
          </a:prstGeom>
          <a:noFill/>
        </p:spPr>
      </p:pic>
      <p:pic>
        <p:nvPicPr>
          <p:cNvPr id="16" name="Picture 11">
            <a:extLst>
              <a:ext uri="{FF2B5EF4-FFF2-40B4-BE49-F238E27FC236}">
                <a16:creationId xmlns:a16="http://schemas.microsoft.com/office/drawing/2014/main" id="{4C72C2DA-FFDF-164F-B5A4-DBF13861F931}"/>
              </a:ext>
            </a:extLst>
          </p:cNvPr>
          <p:cNvPicPr>
            <a:picLocks noChangeAspect="1" noChangeArrowheads="1"/>
          </p:cNvPicPr>
          <p:nvPr userDrawn="1"/>
        </p:nvPicPr>
        <p:blipFill>
          <a:blip r:embed="rId18" cstate="screen">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44916" y="1654799"/>
            <a:ext cx="502384" cy="295847"/>
          </a:xfrm>
          <a:prstGeom prst="rect">
            <a:avLst/>
          </a:prstGeom>
          <a:noFill/>
          <a:ln w="9525">
            <a:noFill/>
            <a:miter lim="800000"/>
            <a:headEnd/>
            <a:tailEnd/>
          </a:ln>
          <a:effectLst/>
        </p:spPr>
      </p:pic>
      <p:pic>
        <p:nvPicPr>
          <p:cNvPr id="17" name="Picture 14">
            <a:extLst>
              <a:ext uri="{FF2B5EF4-FFF2-40B4-BE49-F238E27FC236}">
                <a16:creationId xmlns:a16="http://schemas.microsoft.com/office/drawing/2014/main" id="{610196BF-EBB1-294F-AC2C-F743801B6346}"/>
              </a:ext>
            </a:extLst>
          </p:cNvPr>
          <p:cNvPicPr>
            <a:picLocks noChangeAspect="1" noChangeArrowheads="1"/>
          </p:cNvPicPr>
          <p:nvPr userDrawn="1"/>
        </p:nvPicPr>
        <p:blipFill>
          <a:blip r:embed="rId20" cstate="screen">
            <a:extLst>
              <a:ext uri="{BEBA8EAE-BF5A-486C-A8C5-ECC9F3942E4B}">
                <a14:imgProps xmlns:a14="http://schemas.microsoft.com/office/drawing/2010/main">
                  <a14:imgLayer r:embed="rId21">
                    <a14:imgEffect>
                      <a14:colorTemperature colorTemp="7789"/>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403441" y="3033220"/>
            <a:ext cx="446691" cy="324127"/>
          </a:xfrm>
          <a:prstGeom prst="rect">
            <a:avLst/>
          </a:prstGeom>
          <a:noFill/>
          <a:ln w="9525">
            <a:noFill/>
            <a:miter lim="800000"/>
            <a:headEnd/>
            <a:tailEnd/>
          </a:ln>
          <a:effectLst/>
        </p:spPr>
      </p:pic>
      <p:pic>
        <p:nvPicPr>
          <p:cNvPr id="18" name="Picture 16" descr="http://upload.wikimedia.org/wikipedia/commons/8/89/Chupa-chups.png">
            <a:extLst>
              <a:ext uri="{FF2B5EF4-FFF2-40B4-BE49-F238E27FC236}">
                <a16:creationId xmlns:a16="http://schemas.microsoft.com/office/drawing/2014/main" id="{D8814736-C656-AF4D-912F-69C7E2E7DE65}"/>
              </a:ext>
            </a:extLst>
          </p:cNvPr>
          <p:cNvPicPr>
            <a:picLocks noChangeAspect="1" noChangeArrowheads="1"/>
          </p:cNvPicPr>
          <p:nvPr userDrawn="1"/>
        </p:nvPicPr>
        <p:blipFill>
          <a:blip r:embed="rId22" cstate="screen">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44421" y="2094832"/>
            <a:ext cx="355840" cy="350413"/>
          </a:xfrm>
          <a:prstGeom prst="rect">
            <a:avLst/>
          </a:prstGeom>
          <a:noFill/>
        </p:spPr>
      </p:pic>
      <p:pic>
        <p:nvPicPr>
          <p:cNvPr id="19" name="Picture 18" descr="http://www.channelpartner.es/siteresources/files/363/63.JPG">
            <a:extLst>
              <a:ext uri="{FF2B5EF4-FFF2-40B4-BE49-F238E27FC236}">
                <a16:creationId xmlns:a16="http://schemas.microsoft.com/office/drawing/2014/main" id="{41CDECF0-1971-B547-87E6-F0DB89CB871A}"/>
              </a:ext>
            </a:extLst>
          </p:cNvPr>
          <p:cNvPicPr>
            <a:picLocks noChangeAspect="1" noChangeArrowheads="1"/>
          </p:cNvPicPr>
          <p:nvPr userDrawn="1"/>
        </p:nvPicPr>
        <p:blipFill>
          <a:blip r:embed="rId24" cstate="screen">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27204" y="2572285"/>
            <a:ext cx="329108" cy="296185"/>
          </a:xfrm>
          <a:prstGeom prst="rect">
            <a:avLst/>
          </a:prstGeom>
          <a:noFill/>
        </p:spPr>
      </p:pic>
      <p:pic>
        <p:nvPicPr>
          <p:cNvPr id="20" name="Picture 23">
            <a:extLst>
              <a:ext uri="{FF2B5EF4-FFF2-40B4-BE49-F238E27FC236}">
                <a16:creationId xmlns:a16="http://schemas.microsoft.com/office/drawing/2014/main" id="{03BEB36E-7D87-D743-BB83-0A90FB9B549D}"/>
              </a:ext>
            </a:extLst>
          </p:cNvPr>
          <p:cNvPicPr>
            <a:picLocks noChangeAspect="1" noChangeArrowheads="1"/>
          </p:cNvPicPr>
          <p:nvPr userDrawn="1"/>
        </p:nvPicPr>
        <p:blipFill>
          <a:blip r:embed="rId26" cstate="screen">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222341" y="2600249"/>
            <a:ext cx="344945" cy="284821"/>
          </a:xfrm>
          <a:prstGeom prst="rect">
            <a:avLst/>
          </a:prstGeom>
          <a:noFill/>
          <a:ln w="9525">
            <a:noFill/>
            <a:miter lim="800000"/>
            <a:headEnd/>
            <a:tailEnd/>
          </a:ln>
          <a:effectLst/>
        </p:spPr>
      </p:pic>
      <p:pic>
        <p:nvPicPr>
          <p:cNvPr id="21" name="Picture 28">
            <a:extLst>
              <a:ext uri="{FF2B5EF4-FFF2-40B4-BE49-F238E27FC236}">
                <a16:creationId xmlns:a16="http://schemas.microsoft.com/office/drawing/2014/main" id="{677DEA10-E2DC-164E-958E-3B92397FEC20}"/>
              </a:ext>
            </a:extLst>
          </p:cNvPr>
          <p:cNvPicPr>
            <a:picLocks noChangeAspect="1" noChangeArrowheads="1"/>
          </p:cNvPicPr>
          <p:nvPr userDrawn="1"/>
        </p:nvPicPr>
        <p:blipFill>
          <a:blip r:embed="rId28" cstate="screen">
            <a:extLst>
              <a:ext uri="{BEBA8EAE-BF5A-486C-A8C5-ECC9F3942E4B}">
                <a14:imgProps xmlns:a14="http://schemas.microsoft.com/office/drawing/2010/main">
                  <a14:imgLayer r:embed="rId2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663996" y="2058106"/>
            <a:ext cx="404431" cy="404326"/>
          </a:xfrm>
          <a:prstGeom prst="rect">
            <a:avLst/>
          </a:prstGeom>
          <a:noFill/>
          <a:ln w="9525">
            <a:noFill/>
            <a:miter lim="800000"/>
            <a:headEnd/>
            <a:tailEnd/>
          </a:ln>
          <a:effectLst/>
        </p:spPr>
      </p:pic>
      <p:pic>
        <p:nvPicPr>
          <p:cNvPr id="22" name="Picture 31">
            <a:extLst>
              <a:ext uri="{FF2B5EF4-FFF2-40B4-BE49-F238E27FC236}">
                <a16:creationId xmlns:a16="http://schemas.microsoft.com/office/drawing/2014/main" id="{E7ED6A5D-A06C-F84C-AA6C-7FA3D2B3D8DB}"/>
              </a:ext>
            </a:extLst>
          </p:cNvPr>
          <p:cNvPicPr>
            <a:picLocks noChangeAspect="1" noChangeArrowheads="1"/>
          </p:cNvPicPr>
          <p:nvPr userDrawn="1"/>
        </p:nvPicPr>
        <p:blipFill>
          <a:blip r:embed="rId30" cstate="screen">
            <a:extLst>
              <a:ext uri="{BEBA8EAE-BF5A-486C-A8C5-ECC9F3942E4B}">
                <a14:imgProps xmlns:a14="http://schemas.microsoft.com/office/drawing/2010/main">
                  <a14:imgLayer r:embed="rId31">
                    <a14:imgEffect>
                      <a14:colorTemperature colorTemp="10336"/>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20311" y="3523105"/>
            <a:ext cx="553281" cy="320633"/>
          </a:xfrm>
          <a:prstGeom prst="rect">
            <a:avLst/>
          </a:prstGeom>
          <a:noFill/>
          <a:ln w="9525">
            <a:noFill/>
            <a:miter lim="800000"/>
            <a:headEnd/>
            <a:tailEnd/>
          </a:ln>
          <a:effectLst/>
        </p:spPr>
      </p:pic>
      <p:pic>
        <p:nvPicPr>
          <p:cNvPr id="23" name="Picture 33" descr="http://payper.com/UserFiles/Image/Referencias/AGROALIMENTARIO/Harinera-Vilafranquina.jpg">
            <a:extLst>
              <a:ext uri="{FF2B5EF4-FFF2-40B4-BE49-F238E27FC236}">
                <a16:creationId xmlns:a16="http://schemas.microsoft.com/office/drawing/2014/main" id="{E1D99007-E4D7-6B43-8F38-69E529D2A3E3}"/>
              </a:ext>
            </a:extLst>
          </p:cNvPr>
          <p:cNvPicPr>
            <a:picLocks noChangeAspect="1" noChangeArrowheads="1"/>
          </p:cNvPicPr>
          <p:nvPr userDrawn="1"/>
        </p:nvPicPr>
        <p:blipFill>
          <a:blip r:embed="rId32" cstate="screen">
            <a:extLst>
              <a:ext uri="{BEBA8EAE-BF5A-486C-A8C5-ECC9F3942E4B}">
                <a14:imgProps xmlns:a14="http://schemas.microsoft.com/office/drawing/2010/main">
                  <a14:imgLayer r:embed="rId33">
                    <a14:imgEffect>
                      <a14:colorTemperature colorTemp="10193"/>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648138" y="2565371"/>
            <a:ext cx="789228" cy="380908"/>
          </a:xfrm>
          <a:prstGeom prst="rect">
            <a:avLst/>
          </a:prstGeom>
          <a:noFill/>
        </p:spPr>
      </p:pic>
      <p:pic>
        <p:nvPicPr>
          <p:cNvPr id="24" name="Picture 35" descr="http://www.alimarket.es/media/uploadFiles/24355/Hero%20logo.jpg">
            <a:extLst>
              <a:ext uri="{FF2B5EF4-FFF2-40B4-BE49-F238E27FC236}">
                <a16:creationId xmlns:a16="http://schemas.microsoft.com/office/drawing/2014/main" id="{174BB5B1-0694-A047-8789-60C2DCD34E20}"/>
              </a:ext>
            </a:extLst>
          </p:cNvPr>
          <p:cNvPicPr>
            <a:picLocks noChangeAspect="1" noChangeArrowheads="1"/>
          </p:cNvPicPr>
          <p:nvPr userDrawn="1"/>
        </p:nvPicPr>
        <p:blipFill>
          <a:blip r:embed="rId34" cstate="screen">
            <a:extLst>
              <a:ext uri="{BEBA8EAE-BF5A-486C-A8C5-ECC9F3942E4B}">
                <a14:imgProps xmlns:a14="http://schemas.microsoft.com/office/drawing/2010/main">
                  <a14:imgLayer r:embed="rId3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298119" y="2183765"/>
            <a:ext cx="556755" cy="168550"/>
          </a:xfrm>
          <a:prstGeom prst="rect">
            <a:avLst/>
          </a:prstGeom>
          <a:noFill/>
        </p:spPr>
      </p:pic>
      <p:pic>
        <p:nvPicPr>
          <p:cNvPr id="25" name="Picture 37" descr="http://www.addictedtosaving.com/wp-content/uploads/2012/03/free49.jpg">
            <a:extLst>
              <a:ext uri="{FF2B5EF4-FFF2-40B4-BE49-F238E27FC236}">
                <a16:creationId xmlns:a16="http://schemas.microsoft.com/office/drawing/2014/main" id="{65EFE123-DEA3-DB49-AE6C-BE4ABA6F54FA}"/>
              </a:ext>
            </a:extLst>
          </p:cNvPr>
          <p:cNvPicPr>
            <a:picLocks noChangeAspect="1" noChangeArrowheads="1"/>
          </p:cNvPicPr>
          <p:nvPr userDrawn="1"/>
        </p:nvPicPr>
        <p:blipFill>
          <a:blip r:embed="rId36" cstate="screen">
            <a:extLst>
              <a:ext uri="{BEBA8EAE-BF5A-486C-A8C5-ECC9F3942E4B}">
                <a14:imgProps xmlns:a14="http://schemas.microsoft.com/office/drawing/2010/main">
                  <a14:imgLayer r:embed="rId3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92235" y="2143796"/>
            <a:ext cx="627179" cy="270615"/>
          </a:xfrm>
          <a:prstGeom prst="rect">
            <a:avLst/>
          </a:prstGeom>
          <a:noFill/>
        </p:spPr>
      </p:pic>
      <p:pic>
        <p:nvPicPr>
          <p:cNvPr id="26" name="Picture 39" descr="http://www.alvey-samovie.fr/public/uploads/images/logos/oldref/kraft.jpg">
            <a:extLst>
              <a:ext uri="{FF2B5EF4-FFF2-40B4-BE49-F238E27FC236}">
                <a16:creationId xmlns:a16="http://schemas.microsoft.com/office/drawing/2014/main" id="{88C11C1F-7C2B-4249-A38B-40DD7455DC63}"/>
              </a:ext>
            </a:extLst>
          </p:cNvPr>
          <p:cNvPicPr>
            <a:picLocks noChangeAspect="1" noChangeArrowheads="1"/>
          </p:cNvPicPr>
          <p:nvPr userDrawn="1"/>
        </p:nvPicPr>
        <p:blipFill>
          <a:blip r:embed="rId38" cstate="screen">
            <a:extLst>
              <a:ext uri="{BEBA8EAE-BF5A-486C-A8C5-ECC9F3942E4B}">
                <a14:imgProps xmlns:a14="http://schemas.microsoft.com/office/drawing/2010/main">
                  <a14:imgLayer r:embed="rId39">
                    <a14:imgEffect>
                      <a14:colorTemperature colorTemp="7961"/>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184293" y="3431607"/>
            <a:ext cx="835372" cy="462467"/>
          </a:xfrm>
          <a:prstGeom prst="rect">
            <a:avLst/>
          </a:prstGeom>
          <a:noFill/>
        </p:spPr>
      </p:pic>
      <p:pic>
        <p:nvPicPr>
          <p:cNvPr id="27" name="Picture 51">
            <a:extLst>
              <a:ext uri="{FF2B5EF4-FFF2-40B4-BE49-F238E27FC236}">
                <a16:creationId xmlns:a16="http://schemas.microsoft.com/office/drawing/2014/main" id="{FF176E05-77C7-7542-85C0-5F43A2925C4E}"/>
              </a:ext>
            </a:extLst>
          </p:cNvPr>
          <p:cNvPicPr>
            <a:picLocks noChangeAspect="1" noChangeArrowheads="1"/>
          </p:cNvPicPr>
          <p:nvPr userDrawn="1"/>
        </p:nvPicPr>
        <p:blipFill>
          <a:blip r:embed="rId40" cstate="screen">
            <a:extLst>
              <a:ext uri="{28A0092B-C50C-407E-A947-70E740481C1C}">
                <a14:useLocalDpi xmlns:a14="http://schemas.microsoft.com/office/drawing/2010/main"/>
              </a:ext>
            </a:extLst>
          </a:blip>
          <a:srcRect/>
          <a:stretch>
            <a:fillRect/>
          </a:stretch>
        </p:blipFill>
        <p:spPr bwMode="auto">
          <a:xfrm>
            <a:off x="209305" y="2572524"/>
            <a:ext cx="361458" cy="359757"/>
          </a:xfrm>
          <a:prstGeom prst="rect">
            <a:avLst/>
          </a:prstGeom>
          <a:noFill/>
          <a:ln w="9525">
            <a:noFill/>
            <a:miter lim="800000"/>
            <a:headEnd/>
            <a:tailEnd/>
          </a:ln>
          <a:effectLst/>
        </p:spPr>
      </p:pic>
      <p:pic>
        <p:nvPicPr>
          <p:cNvPr id="28" name="Picture 55" descr="Puratos">
            <a:extLst>
              <a:ext uri="{FF2B5EF4-FFF2-40B4-BE49-F238E27FC236}">
                <a16:creationId xmlns:a16="http://schemas.microsoft.com/office/drawing/2014/main" id="{46ECA986-BD93-EF41-8FBC-FE264F306BA6}"/>
              </a:ext>
            </a:extLst>
          </p:cNvPr>
          <p:cNvPicPr>
            <a:picLocks noChangeAspect="1" noChangeArrowheads="1"/>
          </p:cNvPicPr>
          <p:nvPr userDrawn="1"/>
        </p:nvPicPr>
        <p:blipFill>
          <a:blip r:embed="rId41" cstate="screen">
            <a:extLst>
              <a:ext uri="{BEBA8EAE-BF5A-486C-A8C5-ECC9F3942E4B}">
                <a14:imgProps xmlns:a14="http://schemas.microsoft.com/office/drawing/2010/main">
                  <a14:imgLayer r:embed="rId42">
                    <a14:imgEffect>
                      <a14:colorTemperature colorTemp="9898"/>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83293" y="3540408"/>
            <a:ext cx="610309" cy="284035"/>
          </a:xfrm>
          <a:prstGeom prst="rect">
            <a:avLst/>
          </a:prstGeom>
          <a:noFill/>
        </p:spPr>
      </p:pic>
      <p:pic>
        <p:nvPicPr>
          <p:cNvPr id="29" name="Picture 60">
            <a:extLst>
              <a:ext uri="{FF2B5EF4-FFF2-40B4-BE49-F238E27FC236}">
                <a16:creationId xmlns:a16="http://schemas.microsoft.com/office/drawing/2014/main" id="{2E54265E-9E5D-EC4B-B170-AF662AC5525A}"/>
              </a:ext>
            </a:extLst>
          </p:cNvPr>
          <p:cNvPicPr>
            <a:picLocks noChangeAspect="1" noChangeArrowheads="1"/>
          </p:cNvPicPr>
          <p:nvPr userDrawn="1"/>
        </p:nvPicPr>
        <p:blipFill>
          <a:blip r:embed="rId43" cstate="screen">
            <a:extLst>
              <a:ext uri="{BEBA8EAE-BF5A-486C-A8C5-ECC9F3942E4B}">
                <a14:imgProps xmlns:a14="http://schemas.microsoft.com/office/drawing/2010/main">
                  <a14:imgLayer r:embed="rId44">
                    <a14:imgEffect>
                      <a14:colorTemperature colorTemp="8876"/>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412009" y="2524705"/>
            <a:ext cx="391710" cy="407627"/>
          </a:xfrm>
          <a:prstGeom prst="rect">
            <a:avLst/>
          </a:prstGeom>
          <a:noFill/>
          <a:ln w="9525">
            <a:noFill/>
            <a:miter lim="800000"/>
            <a:headEnd/>
            <a:tailEnd/>
          </a:ln>
          <a:effectLst/>
        </p:spPr>
      </p:pic>
      <p:pic>
        <p:nvPicPr>
          <p:cNvPr id="30" name="Picture 62" descr="http://blog.isotools.org/wp-content/uploads/2013/07/noticia-general2.jpg">
            <a:extLst>
              <a:ext uri="{FF2B5EF4-FFF2-40B4-BE49-F238E27FC236}">
                <a16:creationId xmlns:a16="http://schemas.microsoft.com/office/drawing/2014/main" id="{84E392B6-9F80-B347-ACFE-4B82E6D8EC92}"/>
              </a:ext>
            </a:extLst>
          </p:cNvPr>
          <p:cNvPicPr>
            <a:picLocks noChangeAspect="1" noChangeArrowheads="1"/>
          </p:cNvPicPr>
          <p:nvPr userDrawn="1"/>
        </p:nvPicPr>
        <p:blipFill>
          <a:blip r:embed="rId45" cstate="screen">
            <a:extLst>
              <a:ext uri="{BEBA8EAE-BF5A-486C-A8C5-ECC9F3942E4B}">
                <a14:imgProps xmlns:a14="http://schemas.microsoft.com/office/drawing/2010/main">
                  <a14:imgLayer r:embed="rId46">
                    <a14:imgEffect>
                      <a14:colorTemperature colorTemp="7974"/>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673134" y="3554967"/>
            <a:ext cx="449541" cy="263088"/>
          </a:xfrm>
          <a:prstGeom prst="rect">
            <a:avLst/>
          </a:prstGeom>
          <a:noFill/>
        </p:spPr>
      </p:pic>
      <p:pic>
        <p:nvPicPr>
          <p:cNvPr id="31" name="Picture 2" descr="Resultado de imagen de barry callebaut">
            <a:extLst>
              <a:ext uri="{FF2B5EF4-FFF2-40B4-BE49-F238E27FC236}">
                <a16:creationId xmlns:a16="http://schemas.microsoft.com/office/drawing/2014/main" id="{C831A11C-CE17-DD48-B367-C51FE55D71D8}"/>
              </a:ext>
            </a:extLst>
          </p:cNvPr>
          <p:cNvPicPr>
            <a:picLocks noChangeAspect="1" noChangeArrowheads="1"/>
          </p:cNvPicPr>
          <p:nvPr userDrawn="1"/>
        </p:nvPicPr>
        <p:blipFill>
          <a:blip r:embed="rId47" cstate="screen">
            <a:extLst>
              <a:ext uri="{BEBA8EAE-BF5A-486C-A8C5-ECC9F3942E4B}">
                <a14:imgProps xmlns:a14="http://schemas.microsoft.com/office/drawing/2010/main">
                  <a14:imgLayer r:embed="rId48">
                    <a14:imgEffect>
                      <a14:colorTemperature colorTemp="6508"/>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33715" y="3178785"/>
            <a:ext cx="1144692" cy="1173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8" descr="http://esska.org/upload/logo_links/industry_logo/almirall.jpg">
            <a:extLst>
              <a:ext uri="{FF2B5EF4-FFF2-40B4-BE49-F238E27FC236}">
                <a16:creationId xmlns:a16="http://schemas.microsoft.com/office/drawing/2014/main" id="{B4A0C788-1B1F-3E4A-AC2A-8980B7765AF9}"/>
              </a:ext>
            </a:extLst>
          </p:cNvPr>
          <p:cNvPicPr>
            <a:picLocks noChangeAspect="1" noChangeArrowheads="1"/>
          </p:cNvPicPr>
          <p:nvPr userDrawn="1"/>
        </p:nvPicPr>
        <p:blipFill>
          <a:blip r:embed="rId49" cstate="screen">
            <a:extLst>
              <a:ext uri="{BEBA8EAE-BF5A-486C-A8C5-ECC9F3942E4B}">
                <a14:imgProps xmlns:a14="http://schemas.microsoft.com/office/drawing/2010/main">
                  <a14:imgLayer r:embed="rId50">
                    <a14:imgEffect>
                      <a14:colorTemperature colorTemp="7313"/>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233586" y="1206496"/>
            <a:ext cx="728093" cy="222131"/>
          </a:xfrm>
          <a:prstGeom prst="rect">
            <a:avLst/>
          </a:prstGeom>
          <a:noFill/>
        </p:spPr>
      </p:pic>
      <p:pic>
        <p:nvPicPr>
          <p:cNvPr id="33" name="Picture 2" descr="http://www.proveedormedico.com/b.-braun.gif">
            <a:extLst>
              <a:ext uri="{FF2B5EF4-FFF2-40B4-BE49-F238E27FC236}">
                <a16:creationId xmlns:a16="http://schemas.microsoft.com/office/drawing/2014/main" id="{07A9BF3E-FFBD-4045-B9F8-A7681FE0640C}"/>
              </a:ext>
            </a:extLst>
          </p:cNvPr>
          <p:cNvPicPr>
            <a:picLocks noChangeAspect="1" noChangeArrowheads="1"/>
          </p:cNvPicPr>
          <p:nvPr userDrawn="1"/>
        </p:nvPicPr>
        <p:blipFill>
          <a:blip r:embed="rId51" cstate="screen">
            <a:extLst>
              <a:ext uri="{BEBA8EAE-BF5A-486C-A8C5-ECC9F3942E4B}">
                <a14:imgProps xmlns:a14="http://schemas.microsoft.com/office/drawing/2010/main">
                  <a14:imgLayer r:embed="rId52">
                    <a14:imgEffect>
                      <a14:colorTemperature colorTemp="1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262449" y="1659414"/>
            <a:ext cx="886671" cy="218490"/>
          </a:xfrm>
          <a:prstGeom prst="rect">
            <a:avLst/>
          </a:prstGeom>
          <a:noFill/>
        </p:spPr>
      </p:pic>
      <p:pic>
        <p:nvPicPr>
          <p:cNvPr id="34" name="Picture 4" descr="http://www.expertbriefings.com/wp-content/uploads/2013/05/Boehringer-Logo.jpeg">
            <a:extLst>
              <a:ext uri="{FF2B5EF4-FFF2-40B4-BE49-F238E27FC236}">
                <a16:creationId xmlns:a16="http://schemas.microsoft.com/office/drawing/2014/main" id="{16426BCF-BD33-8D4D-B6E5-6241663C6A26}"/>
              </a:ext>
            </a:extLst>
          </p:cNvPr>
          <p:cNvPicPr>
            <a:picLocks noChangeAspect="1" noChangeArrowheads="1"/>
          </p:cNvPicPr>
          <p:nvPr userDrawn="1"/>
        </p:nvPicPr>
        <p:blipFill>
          <a:blip r:embed="rId53" cstate="screen">
            <a:extLst>
              <a:ext uri="{BEBA8EAE-BF5A-486C-A8C5-ECC9F3942E4B}">
                <a14:imgProps xmlns:a14="http://schemas.microsoft.com/office/drawing/2010/main">
                  <a14:imgLayer r:embed="rId54">
                    <a14:imgEffect>
                      <a14:colorTemperature colorTemp="9389"/>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290486" y="2097451"/>
            <a:ext cx="748392" cy="258933"/>
          </a:xfrm>
          <a:prstGeom prst="rect">
            <a:avLst/>
          </a:prstGeom>
          <a:noFill/>
        </p:spPr>
      </p:pic>
      <p:pic>
        <p:nvPicPr>
          <p:cNvPr id="35" name="Picture 8" descr="http://www.edu-via.com.ar/wp-content/uploads/2012/07/logo-henkel.jpg">
            <a:extLst>
              <a:ext uri="{FF2B5EF4-FFF2-40B4-BE49-F238E27FC236}">
                <a16:creationId xmlns:a16="http://schemas.microsoft.com/office/drawing/2014/main" id="{D95DA100-F1D9-594C-A495-8DF9684A08A5}"/>
              </a:ext>
            </a:extLst>
          </p:cNvPr>
          <p:cNvPicPr>
            <a:picLocks noChangeAspect="1" noChangeArrowheads="1"/>
          </p:cNvPicPr>
          <p:nvPr userDrawn="1"/>
        </p:nvPicPr>
        <p:blipFill>
          <a:blip r:embed="rId55" cstate="screen">
            <a:extLst>
              <a:ext uri="{BEBA8EAE-BF5A-486C-A8C5-ECC9F3942E4B}">
                <a14:imgProps xmlns:a14="http://schemas.microsoft.com/office/drawing/2010/main">
                  <a14:imgLayer r:embed="rId56">
                    <a14:imgEffect>
                      <a14:colorTemperature colorTemp="4469"/>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321450" y="1575991"/>
            <a:ext cx="681060" cy="387449"/>
          </a:xfrm>
          <a:prstGeom prst="rect">
            <a:avLst/>
          </a:prstGeom>
          <a:noFill/>
        </p:spPr>
      </p:pic>
      <p:pic>
        <p:nvPicPr>
          <p:cNvPr id="36" name="Picture 12" descr="http://grupsderecerca.uab.cat/chemometrics/sites/grupsderecerca.uab.cat.chemometrics/files/images/esteve_logo.gif">
            <a:extLst>
              <a:ext uri="{FF2B5EF4-FFF2-40B4-BE49-F238E27FC236}">
                <a16:creationId xmlns:a16="http://schemas.microsoft.com/office/drawing/2014/main" id="{A6FF37FA-CCA6-FA4E-8B06-D4C6D39D8567}"/>
              </a:ext>
            </a:extLst>
          </p:cNvPr>
          <p:cNvPicPr>
            <a:picLocks noChangeAspect="1" noChangeArrowheads="1"/>
          </p:cNvPicPr>
          <p:nvPr userDrawn="1"/>
        </p:nvPicPr>
        <p:blipFill>
          <a:blip r:embed="rId57" cstate="screen">
            <a:extLst>
              <a:ext uri="{BEBA8EAE-BF5A-486C-A8C5-ECC9F3942E4B}">
                <a14:imgProps xmlns:a14="http://schemas.microsoft.com/office/drawing/2010/main">
                  <a14:imgLayer r:embed="rId58">
                    <a14:imgEffect>
                      <a14:colorTemperature colorTemp="7716"/>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223557" y="1221587"/>
            <a:ext cx="814434" cy="196929"/>
          </a:xfrm>
          <a:prstGeom prst="rect">
            <a:avLst/>
          </a:prstGeom>
          <a:noFill/>
        </p:spPr>
      </p:pic>
      <p:pic>
        <p:nvPicPr>
          <p:cNvPr id="37" name="Picture 14" descr="http://upload.wikimedia.org/wikipedia/commons/thumb/1/10/Grifols.svg/220px-Grifols.svg.png">
            <a:extLst>
              <a:ext uri="{FF2B5EF4-FFF2-40B4-BE49-F238E27FC236}">
                <a16:creationId xmlns:a16="http://schemas.microsoft.com/office/drawing/2014/main" id="{6D69EE58-2B48-AE49-B6A1-39840584AF91}"/>
              </a:ext>
            </a:extLst>
          </p:cNvPr>
          <p:cNvPicPr>
            <a:picLocks noChangeAspect="1" noChangeArrowheads="1"/>
          </p:cNvPicPr>
          <p:nvPr userDrawn="1"/>
        </p:nvPicPr>
        <p:blipFill>
          <a:blip r:embed="rId59" cstate="screen">
            <a:extLst>
              <a:ext uri="{BEBA8EAE-BF5A-486C-A8C5-ECC9F3942E4B}">
                <a14:imgProps xmlns:a14="http://schemas.microsoft.com/office/drawing/2010/main">
                  <a14:imgLayer r:embed="rId60">
                    <a14:imgEffect>
                      <a14:colorTemperature colorTemp="7453"/>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279514" y="1250128"/>
            <a:ext cx="766865" cy="170759"/>
          </a:xfrm>
          <a:prstGeom prst="rect">
            <a:avLst/>
          </a:prstGeom>
          <a:noFill/>
        </p:spPr>
      </p:pic>
      <p:pic>
        <p:nvPicPr>
          <p:cNvPr id="38" name="Picture 16" descr="http://www.revistaaquatic.com/civa2002/images/empresa/2logo.gif">
            <a:extLst>
              <a:ext uri="{FF2B5EF4-FFF2-40B4-BE49-F238E27FC236}">
                <a16:creationId xmlns:a16="http://schemas.microsoft.com/office/drawing/2014/main" id="{41EA72AE-C39A-8747-B4E7-33FE31BF937F}"/>
              </a:ext>
            </a:extLst>
          </p:cNvPr>
          <p:cNvPicPr>
            <a:picLocks noChangeAspect="1" noChangeArrowheads="1"/>
          </p:cNvPicPr>
          <p:nvPr userDrawn="1"/>
        </p:nvPicPr>
        <p:blipFill>
          <a:blip r:embed="rId61" cstate="screen">
            <a:extLst>
              <a:ext uri="{BEBA8EAE-BF5A-486C-A8C5-ECC9F3942E4B}">
                <a14:imgProps xmlns:a14="http://schemas.microsoft.com/office/drawing/2010/main">
                  <a14:imgLayer r:embed="rId62">
                    <a14:imgEffect>
                      <a14:colorTemperature colorTemp="8682"/>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033780" y="2103980"/>
            <a:ext cx="735044" cy="349791"/>
          </a:xfrm>
          <a:prstGeom prst="rect">
            <a:avLst/>
          </a:prstGeom>
          <a:noFill/>
        </p:spPr>
      </p:pic>
      <p:pic>
        <p:nvPicPr>
          <p:cNvPr id="39" name="Picture 18" descr="http://www.dfarmacia.com/ficheros/images/4/4v27n01/grande/4v27n01-13114928fig08.jpg">
            <a:extLst>
              <a:ext uri="{FF2B5EF4-FFF2-40B4-BE49-F238E27FC236}">
                <a16:creationId xmlns:a16="http://schemas.microsoft.com/office/drawing/2014/main" id="{1280F36D-118D-5949-8C1A-954079076B36}"/>
              </a:ext>
            </a:extLst>
          </p:cNvPr>
          <p:cNvPicPr>
            <a:picLocks noChangeAspect="1" noChangeArrowheads="1"/>
          </p:cNvPicPr>
          <p:nvPr userDrawn="1"/>
        </p:nvPicPr>
        <p:blipFill>
          <a:blip r:embed="rId63" cstate="screen">
            <a:extLst>
              <a:ext uri="{BEBA8EAE-BF5A-486C-A8C5-ECC9F3942E4B}">
                <a14:imgProps xmlns:a14="http://schemas.microsoft.com/office/drawing/2010/main">
                  <a14:imgLayer r:embed="rId64">
                    <a14:imgEffect>
                      <a14:colorTemperature colorTemp="7958"/>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809472" y="2074497"/>
            <a:ext cx="331384" cy="330755"/>
          </a:xfrm>
          <a:prstGeom prst="rect">
            <a:avLst/>
          </a:prstGeom>
          <a:noFill/>
        </p:spPr>
      </p:pic>
      <p:pic>
        <p:nvPicPr>
          <p:cNvPr id="40" name="Picture 24" descr="http://logok.org/wp-content/uploads/2010/07/Lilly-Logo.png">
            <a:extLst>
              <a:ext uri="{FF2B5EF4-FFF2-40B4-BE49-F238E27FC236}">
                <a16:creationId xmlns:a16="http://schemas.microsoft.com/office/drawing/2014/main" id="{F921D94A-46EF-ED4F-B53B-2A72172DEEF0}"/>
              </a:ext>
            </a:extLst>
          </p:cNvPr>
          <p:cNvPicPr>
            <a:picLocks noChangeAspect="1" noChangeArrowheads="1"/>
          </p:cNvPicPr>
          <p:nvPr userDrawn="1"/>
        </p:nvPicPr>
        <p:blipFill>
          <a:blip r:embed="rId65" cstate="screen">
            <a:extLst>
              <a:ext uri="{BEBA8EAE-BF5A-486C-A8C5-ECC9F3942E4B}">
                <a14:imgProps xmlns:a14="http://schemas.microsoft.com/office/drawing/2010/main">
                  <a14:imgLayer r:embed="rId66">
                    <a14:imgEffect>
                      <a14:colorTemperature colorTemp="9338"/>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409722" y="3184366"/>
            <a:ext cx="591748" cy="329207"/>
          </a:xfrm>
          <a:prstGeom prst="rect">
            <a:avLst/>
          </a:prstGeom>
          <a:noFill/>
        </p:spPr>
      </p:pic>
      <p:pic>
        <p:nvPicPr>
          <p:cNvPr id="41" name="Picture 26" descr="https://si0.twimg.com/profile_images/1475652243/Logo_Merck.jpg">
            <a:extLst>
              <a:ext uri="{FF2B5EF4-FFF2-40B4-BE49-F238E27FC236}">
                <a16:creationId xmlns:a16="http://schemas.microsoft.com/office/drawing/2014/main" id="{5720DC17-0A8E-3841-B8AF-69D694D48A0D}"/>
              </a:ext>
            </a:extLst>
          </p:cNvPr>
          <p:cNvPicPr>
            <a:picLocks noChangeAspect="1" noChangeArrowheads="1"/>
          </p:cNvPicPr>
          <p:nvPr userDrawn="1"/>
        </p:nvPicPr>
        <p:blipFill rotWithShape="1">
          <a:blip r:embed="rId67" cstate="screen">
            <a:extLst>
              <a:ext uri="{BEBA8EAE-BF5A-486C-A8C5-ECC9F3942E4B}">
                <a14:imgProps xmlns:a14="http://schemas.microsoft.com/office/drawing/2010/main">
                  <a14:imgLayer r:embed="rId68">
                    <a14:imgEffect>
                      <a14:colorTemperature colorTemp="9374"/>
                    </a14:imgEffect>
                    <a14:imgEffect>
                      <a14:saturation sat="0"/>
                    </a14:imgEffect>
                  </a14:imgLayer>
                </a14:imgProps>
              </a:ext>
              <a:ext uri="{28A0092B-C50C-407E-A947-70E740481C1C}">
                <a14:useLocalDpi xmlns:a14="http://schemas.microsoft.com/office/drawing/2010/main"/>
              </a:ext>
            </a:extLst>
          </a:blip>
          <a:srcRect/>
          <a:stretch/>
        </p:blipFill>
        <p:spPr bwMode="auto">
          <a:xfrm>
            <a:off x="5321823" y="1584562"/>
            <a:ext cx="527553" cy="307594"/>
          </a:xfrm>
          <a:prstGeom prst="rect">
            <a:avLst/>
          </a:prstGeom>
          <a:noFill/>
        </p:spPr>
      </p:pic>
      <p:pic>
        <p:nvPicPr>
          <p:cNvPr id="42" name="Picture 30" descr="http://www.marketingdirecto.com/wp-content/uploads/2012/10/pG.gif">
            <a:extLst>
              <a:ext uri="{FF2B5EF4-FFF2-40B4-BE49-F238E27FC236}">
                <a16:creationId xmlns:a16="http://schemas.microsoft.com/office/drawing/2014/main" id="{8AD74F50-A2B0-5746-9A3E-9D2526DA1B25}"/>
              </a:ext>
            </a:extLst>
          </p:cNvPr>
          <p:cNvPicPr>
            <a:picLocks noChangeAspect="1" noChangeArrowheads="1"/>
          </p:cNvPicPr>
          <p:nvPr userDrawn="1"/>
        </p:nvPicPr>
        <p:blipFill>
          <a:blip r:embed="rId69" cstate="screen">
            <a:extLst>
              <a:ext uri="{BEBA8EAE-BF5A-486C-A8C5-ECC9F3942E4B}">
                <a14:imgProps xmlns:a14="http://schemas.microsoft.com/office/drawing/2010/main">
                  <a14:imgLayer r:embed="rId7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268396" y="2467108"/>
            <a:ext cx="603263" cy="603106"/>
          </a:xfrm>
          <a:prstGeom prst="rect">
            <a:avLst/>
          </a:prstGeom>
          <a:noFill/>
        </p:spPr>
      </p:pic>
      <p:pic>
        <p:nvPicPr>
          <p:cNvPr id="43" name="Picture 44" descr="http://www.h3iformulate.co.uk/wp-content/uploads/2013/02/Logo_Sig_Size_Uncompressed-345x159.jpg">
            <a:extLst>
              <a:ext uri="{FF2B5EF4-FFF2-40B4-BE49-F238E27FC236}">
                <a16:creationId xmlns:a16="http://schemas.microsoft.com/office/drawing/2014/main" id="{F379B9B5-D40B-0741-9753-71915BF48E6B}"/>
              </a:ext>
            </a:extLst>
          </p:cNvPr>
          <p:cNvPicPr>
            <a:picLocks noChangeAspect="1" noChangeArrowheads="1"/>
          </p:cNvPicPr>
          <p:nvPr userDrawn="1"/>
        </p:nvPicPr>
        <p:blipFill>
          <a:blip r:embed="rId71" cstate="screen">
            <a:extLst>
              <a:ext uri="{BEBA8EAE-BF5A-486C-A8C5-ECC9F3942E4B}">
                <a14:imgProps xmlns:a14="http://schemas.microsoft.com/office/drawing/2010/main">
                  <a14:imgLayer r:embed="rId72">
                    <a14:imgEffect>
                      <a14:colorTemperature colorTemp="10607"/>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229545" y="3093013"/>
            <a:ext cx="1016931" cy="468551"/>
          </a:xfrm>
          <a:prstGeom prst="rect">
            <a:avLst/>
          </a:prstGeom>
          <a:noFill/>
        </p:spPr>
      </p:pic>
      <p:pic>
        <p:nvPicPr>
          <p:cNvPr id="44" name="Picture 46" descr="http://www.construnario.com/diccionario/logos/995.gif">
            <a:extLst>
              <a:ext uri="{FF2B5EF4-FFF2-40B4-BE49-F238E27FC236}">
                <a16:creationId xmlns:a16="http://schemas.microsoft.com/office/drawing/2014/main" id="{99B8D561-022E-0A49-9E3C-C18054EA5FD4}"/>
              </a:ext>
            </a:extLst>
          </p:cNvPr>
          <p:cNvPicPr>
            <a:picLocks noChangeAspect="1" noChangeArrowheads="1"/>
          </p:cNvPicPr>
          <p:nvPr userDrawn="1"/>
        </p:nvPicPr>
        <p:blipFill>
          <a:blip r:embed="rId73" cstate="screen">
            <a:extLst>
              <a:ext uri="{BEBA8EAE-BF5A-486C-A8C5-ECC9F3942E4B}">
                <a14:imgProps xmlns:a14="http://schemas.microsoft.com/office/drawing/2010/main">
                  <a14:imgLayer r:embed="rId7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09352" y="2605209"/>
            <a:ext cx="676922" cy="294386"/>
          </a:xfrm>
          <a:prstGeom prst="rect">
            <a:avLst/>
          </a:prstGeom>
          <a:noFill/>
        </p:spPr>
      </p:pic>
      <p:pic>
        <p:nvPicPr>
          <p:cNvPr id="45" name="Picture 2" descr="http://www.jazdchemicals.com/chemyellowpages/content/download.htm?contentSetId=1326&amp;contentId=2604&amp;contentSetTypeId=4&amp;pageTypeId=5">
            <a:extLst>
              <a:ext uri="{FF2B5EF4-FFF2-40B4-BE49-F238E27FC236}">
                <a16:creationId xmlns:a16="http://schemas.microsoft.com/office/drawing/2014/main" id="{5AC7B3AC-4A5E-6E47-AE86-CB8F2E6A46E3}"/>
              </a:ext>
            </a:extLst>
          </p:cNvPr>
          <p:cNvPicPr>
            <a:picLocks noChangeAspect="1" noChangeArrowheads="1"/>
          </p:cNvPicPr>
          <p:nvPr userDrawn="1"/>
        </p:nvPicPr>
        <p:blipFill>
          <a:blip r:embed="rId75" cstate="screen">
            <a:extLst>
              <a:ext uri="{BEBA8EAE-BF5A-486C-A8C5-ECC9F3942E4B}">
                <a14:imgProps xmlns:a14="http://schemas.microsoft.com/office/drawing/2010/main">
                  <a14:imgLayer r:embed="rId76">
                    <a14:imgEffect>
                      <a14:colorTemperature colorTemp="7359"/>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159620" y="2683843"/>
            <a:ext cx="1016814" cy="191243"/>
          </a:xfrm>
          <a:prstGeom prst="rect">
            <a:avLst/>
          </a:prstGeom>
          <a:noFill/>
        </p:spPr>
      </p:pic>
      <p:pic>
        <p:nvPicPr>
          <p:cNvPr id="46" name="Picture 4" descr="https://encrypted-tbn0.gstatic.com/images?q=tbn:ANd9GcSIgSuVIXoSNmFIv_3xK_rEBrBMv7ko9QBINbB_bNgGQGSCmCxILQ">
            <a:extLst>
              <a:ext uri="{FF2B5EF4-FFF2-40B4-BE49-F238E27FC236}">
                <a16:creationId xmlns:a16="http://schemas.microsoft.com/office/drawing/2014/main" id="{B8AC53E6-E61D-D447-B537-DE3BD045F9C3}"/>
              </a:ext>
            </a:extLst>
          </p:cNvPr>
          <p:cNvPicPr>
            <a:picLocks noChangeAspect="1" noChangeArrowheads="1"/>
          </p:cNvPicPr>
          <p:nvPr userDrawn="1"/>
        </p:nvPicPr>
        <p:blipFill>
          <a:blip r:embed="rId77" cstate="screen">
            <a:extLst>
              <a:ext uri="{BEBA8EAE-BF5A-486C-A8C5-ECC9F3942E4B}">
                <a14:imgProps xmlns:a14="http://schemas.microsoft.com/office/drawing/2010/main">
                  <a14:imgLayer r:embed="rId78">
                    <a14:imgEffect>
                      <a14:colorTemperature colorTemp="1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266007" y="3184366"/>
            <a:ext cx="683509" cy="266481"/>
          </a:xfrm>
          <a:prstGeom prst="rect">
            <a:avLst/>
          </a:prstGeom>
          <a:noFill/>
        </p:spPr>
      </p:pic>
      <p:pic>
        <p:nvPicPr>
          <p:cNvPr id="47" name="Picture 4" descr="http://www.prevenpyme.es/back/documentos/clientes/logo_tragsa.gif">
            <a:extLst>
              <a:ext uri="{FF2B5EF4-FFF2-40B4-BE49-F238E27FC236}">
                <a16:creationId xmlns:a16="http://schemas.microsoft.com/office/drawing/2014/main" id="{40F5BD1F-04FD-D74B-93B9-C33610144C04}"/>
              </a:ext>
            </a:extLst>
          </p:cNvPr>
          <p:cNvPicPr>
            <a:picLocks noChangeAspect="1" noChangeArrowheads="1"/>
          </p:cNvPicPr>
          <p:nvPr userDrawn="1"/>
        </p:nvPicPr>
        <p:blipFill>
          <a:blip r:embed="rId79" cstate="screen">
            <a:extLst>
              <a:ext uri="{BEBA8EAE-BF5A-486C-A8C5-ECC9F3942E4B}">
                <a14:imgProps xmlns:a14="http://schemas.microsoft.com/office/drawing/2010/main">
                  <a14:imgLayer r:embed="rId80">
                    <a14:imgEffect>
                      <a14:colorTemperature colorTemp="8282"/>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278357" y="1246500"/>
            <a:ext cx="496864" cy="226213"/>
          </a:xfrm>
          <a:prstGeom prst="rect">
            <a:avLst/>
          </a:prstGeom>
          <a:noFill/>
        </p:spPr>
      </p:pic>
      <p:pic>
        <p:nvPicPr>
          <p:cNvPr id="48" name="Picture 6" descr="http://www.clubofrome.at/events/2007/madrid/images/logo_agbar.jpg">
            <a:extLst>
              <a:ext uri="{FF2B5EF4-FFF2-40B4-BE49-F238E27FC236}">
                <a16:creationId xmlns:a16="http://schemas.microsoft.com/office/drawing/2014/main" id="{11CAB028-7120-9149-89A0-5268DA0C915D}"/>
              </a:ext>
            </a:extLst>
          </p:cNvPr>
          <p:cNvPicPr>
            <a:picLocks noChangeAspect="1" noChangeArrowheads="1"/>
          </p:cNvPicPr>
          <p:nvPr userDrawn="1"/>
        </p:nvPicPr>
        <p:blipFill>
          <a:blip r:embed="rId81" cstate="screen">
            <a:extLst>
              <a:ext uri="{BEBA8EAE-BF5A-486C-A8C5-ECC9F3942E4B}">
                <a14:imgProps xmlns:a14="http://schemas.microsoft.com/office/drawing/2010/main">
                  <a14:imgLayer r:embed="rId82">
                    <a14:imgEffect>
                      <a14:colorTemperature colorTemp="10421"/>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893490" y="1262408"/>
            <a:ext cx="489875" cy="210304"/>
          </a:xfrm>
          <a:prstGeom prst="rect">
            <a:avLst/>
          </a:prstGeom>
          <a:noFill/>
        </p:spPr>
      </p:pic>
      <p:pic>
        <p:nvPicPr>
          <p:cNvPr id="49" name="Picture 8" descr="http://blog.metaposta.com/wp-content/uploads/2011/11/logo-3-300x162.jpg">
            <a:extLst>
              <a:ext uri="{FF2B5EF4-FFF2-40B4-BE49-F238E27FC236}">
                <a16:creationId xmlns:a16="http://schemas.microsoft.com/office/drawing/2014/main" id="{48CBD551-77C7-9F46-A2C4-B50DC25A128C}"/>
              </a:ext>
            </a:extLst>
          </p:cNvPr>
          <p:cNvPicPr>
            <a:picLocks noChangeAspect="1" noChangeArrowheads="1"/>
          </p:cNvPicPr>
          <p:nvPr userDrawn="1"/>
        </p:nvPicPr>
        <p:blipFill>
          <a:blip r:embed="rId83" cstate="screen">
            <a:extLst>
              <a:ext uri="{BEBA8EAE-BF5A-486C-A8C5-ECC9F3942E4B}">
                <a14:imgProps xmlns:a14="http://schemas.microsoft.com/office/drawing/2010/main">
                  <a14:imgLayer r:embed="rId84">
                    <a14:imgEffect>
                      <a14:colorTemperature colorTemp="10275"/>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276872" y="1692830"/>
            <a:ext cx="594897" cy="321161"/>
          </a:xfrm>
          <a:prstGeom prst="rect">
            <a:avLst/>
          </a:prstGeom>
          <a:noFill/>
        </p:spPr>
      </p:pic>
      <p:pic>
        <p:nvPicPr>
          <p:cNvPr id="50" name="Picture 10" descr="http://www.camacoes.org.gt/binarydata/LOGO.jpg">
            <a:extLst>
              <a:ext uri="{FF2B5EF4-FFF2-40B4-BE49-F238E27FC236}">
                <a16:creationId xmlns:a16="http://schemas.microsoft.com/office/drawing/2014/main" id="{E778D7B4-476C-F549-84EA-925A8C4F86B2}"/>
              </a:ext>
            </a:extLst>
          </p:cNvPr>
          <p:cNvPicPr>
            <a:picLocks noChangeAspect="1" noChangeArrowheads="1"/>
          </p:cNvPicPr>
          <p:nvPr userDrawn="1"/>
        </p:nvPicPr>
        <p:blipFill>
          <a:blip r:embed="rId85" cstate="screen">
            <a:extLst>
              <a:ext uri="{BEBA8EAE-BF5A-486C-A8C5-ECC9F3942E4B}">
                <a14:imgProps xmlns:a14="http://schemas.microsoft.com/office/drawing/2010/main">
                  <a14:imgLayer r:embed="rId86">
                    <a14:imgEffect>
                      <a14:colorTemperature colorTemp="10463"/>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39360" y="1262408"/>
            <a:ext cx="522676" cy="207708"/>
          </a:xfrm>
          <a:prstGeom prst="rect">
            <a:avLst/>
          </a:prstGeom>
          <a:noFill/>
        </p:spPr>
      </p:pic>
      <p:pic>
        <p:nvPicPr>
          <p:cNvPr id="51" name="Picture 36" descr="http://www.google.com/url?source=imglanding&amp;ct=img&amp;q=http://api.ning.com/files/u*T1K3myLur4AD3OAhg0i8iqqz9pxTotXZNWxnz1ixs_/logo_canal_de_isabel_II.jpg&amp;sa=X&amp;ei=hkzXT92MGseVswaix_m_Dw&amp;ved=0CAkQ8wc&amp;usg=AFQjCNHoMNXNW6Xgg8nJZobBN62jrB4BxQ">
            <a:extLst>
              <a:ext uri="{FF2B5EF4-FFF2-40B4-BE49-F238E27FC236}">
                <a16:creationId xmlns:a16="http://schemas.microsoft.com/office/drawing/2014/main" id="{2F6ADFEE-3305-8A49-9BD4-0918DF7858A1}"/>
              </a:ext>
            </a:extLst>
          </p:cNvPr>
          <p:cNvPicPr>
            <a:picLocks noChangeAspect="1" noChangeArrowheads="1"/>
          </p:cNvPicPr>
          <p:nvPr userDrawn="1"/>
        </p:nvPicPr>
        <p:blipFill>
          <a:blip r:embed="rId87" cstate="screen">
            <a:extLst>
              <a:ext uri="{BEBA8EAE-BF5A-486C-A8C5-ECC9F3942E4B}">
                <a14:imgProps xmlns:a14="http://schemas.microsoft.com/office/drawing/2010/main">
                  <a14:imgLayer r:embed="rId88">
                    <a14:imgEffect>
                      <a14:colorTemperature colorTemp="9898"/>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169993" y="1272050"/>
            <a:ext cx="606056" cy="153012"/>
          </a:xfrm>
          <a:prstGeom prst="rect">
            <a:avLst/>
          </a:prstGeom>
          <a:noFill/>
        </p:spPr>
      </p:pic>
      <p:pic>
        <p:nvPicPr>
          <p:cNvPr id="52" name="Picture 2" descr="http://www.novedar.com/ecostp/images/abengoa_water.png">
            <a:extLst>
              <a:ext uri="{FF2B5EF4-FFF2-40B4-BE49-F238E27FC236}">
                <a16:creationId xmlns:a16="http://schemas.microsoft.com/office/drawing/2014/main" id="{9058D081-76FB-8D4F-A59E-0595FFEAA252}"/>
              </a:ext>
            </a:extLst>
          </p:cNvPr>
          <p:cNvPicPr>
            <a:picLocks noChangeAspect="1" noChangeArrowheads="1"/>
          </p:cNvPicPr>
          <p:nvPr userDrawn="1"/>
        </p:nvPicPr>
        <p:blipFill>
          <a:blip r:embed="rId89" cstate="screen">
            <a:extLst>
              <a:ext uri="{BEBA8EAE-BF5A-486C-A8C5-ECC9F3942E4B}">
                <a14:imgProps xmlns:a14="http://schemas.microsoft.com/office/drawing/2010/main">
                  <a14:imgLayer r:embed="rId90">
                    <a14:imgEffect>
                      <a14:colorTemperature colorTemp="1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898537" y="1717639"/>
            <a:ext cx="740841" cy="148131"/>
          </a:xfrm>
          <a:prstGeom prst="rect">
            <a:avLst/>
          </a:prstGeom>
          <a:noFill/>
        </p:spPr>
      </p:pic>
      <p:pic>
        <p:nvPicPr>
          <p:cNvPr id="53" name="Picture 4" descr="http://www.acciona-agua.es/img/txt_acciona.gif">
            <a:extLst>
              <a:ext uri="{FF2B5EF4-FFF2-40B4-BE49-F238E27FC236}">
                <a16:creationId xmlns:a16="http://schemas.microsoft.com/office/drawing/2014/main" id="{322774D5-8555-6648-A6D4-B0E42C64D813}"/>
              </a:ext>
            </a:extLst>
          </p:cNvPr>
          <p:cNvPicPr>
            <a:picLocks noChangeAspect="1" noChangeArrowheads="1"/>
          </p:cNvPicPr>
          <p:nvPr userDrawn="1"/>
        </p:nvPicPr>
        <p:blipFill>
          <a:blip r:embed="rId91" cstate="screen">
            <a:extLst>
              <a:ext uri="{BEBA8EAE-BF5A-486C-A8C5-ECC9F3942E4B}">
                <a14:imgProps xmlns:a14="http://schemas.microsoft.com/office/drawing/2010/main">
                  <a14:imgLayer r:embed="rId92">
                    <a14:imgEffect>
                      <a14:colorTemperature colorTemp="9636"/>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026972" y="2052855"/>
            <a:ext cx="556231" cy="238791"/>
          </a:xfrm>
          <a:prstGeom prst="rect">
            <a:avLst/>
          </a:prstGeom>
          <a:noFill/>
        </p:spPr>
      </p:pic>
      <p:pic>
        <p:nvPicPr>
          <p:cNvPr id="54" name="Picture 17" descr="http://www.gipuzkoakour.com/Recursos/_imagenes/logo_header_gipuzkoakour.gif">
            <a:extLst>
              <a:ext uri="{FF2B5EF4-FFF2-40B4-BE49-F238E27FC236}">
                <a16:creationId xmlns:a16="http://schemas.microsoft.com/office/drawing/2014/main" id="{6C237A97-4921-294B-BC72-094AAFFB70DC}"/>
              </a:ext>
            </a:extLst>
          </p:cNvPr>
          <p:cNvPicPr>
            <a:picLocks noChangeAspect="1" noChangeArrowheads="1"/>
          </p:cNvPicPr>
          <p:nvPr userDrawn="1"/>
        </p:nvPicPr>
        <p:blipFill>
          <a:blip r:embed="rId93" cstate="screen">
            <a:extLst>
              <a:ext uri="{BEBA8EAE-BF5A-486C-A8C5-ECC9F3942E4B}">
                <a14:imgProps xmlns:a14="http://schemas.microsoft.com/office/drawing/2010/main">
                  <a14:imgLayer r:embed="rId94">
                    <a14:imgEffect>
                      <a14:colorTemperature colorTemp="8073"/>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324827" y="2066354"/>
            <a:ext cx="550911" cy="306364"/>
          </a:xfrm>
          <a:prstGeom prst="rect">
            <a:avLst/>
          </a:prstGeom>
          <a:noFill/>
        </p:spPr>
      </p:pic>
      <p:pic>
        <p:nvPicPr>
          <p:cNvPr id="55" name="Picture 20">
            <a:extLst>
              <a:ext uri="{FF2B5EF4-FFF2-40B4-BE49-F238E27FC236}">
                <a16:creationId xmlns:a16="http://schemas.microsoft.com/office/drawing/2014/main" id="{839002A0-8AF5-8242-AC91-D3E22BCE6595}"/>
              </a:ext>
            </a:extLst>
          </p:cNvPr>
          <p:cNvPicPr>
            <a:picLocks noChangeAspect="1" noChangeArrowheads="1"/>
          </p:cNvPicPr>
          <p:nvPr userDrawn="1"/>
        </p:nvPicPr>
        <p:blipFill>
          <a:blip r:embed="rId95" cstate="screen">
            <a:extLst>
              <a:ext uri="{BEBA8EAE-BF5A-486C-A8C5-ECC9F3942E4B}">
                <a14:imgProps xmlns:a14="http://schemas.microsoft.com/office/drawing/2010/main">
                  <a14:imgLayer r:embed="rId96">
                    <a14:imgEffect>
                      <a14:colorTemperature colorTemp="8317"/>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099231" y="2535206"/>
            <a:ext cx="405730" cy="326122"/>
          </a:xfrm>
          <a:prstGeom prst="rect">
            <a:avLst/>
          </a:prstGeom>
          <a:noFill/>
          <a:ln w="9525">
            <a:noFill/>
            <a:miter lim="800000"/>
            <a:headEnd/>
            <a:tailEnd/>
          </a:ln>
          <a:effectLst/>
        </p:spPr>
      </p:pic>
      <p:pic>
        <p:nvPicPr>
          <p:cNvPr id="56" name="Picture 22" descr="http://www.elperiodicodecanarias.es/wp-content/uploads/2013/06/Emalsa.jpg">
            <a:extLst>
              <a:ext uri="{FF2B5EF4-FFF2-40B4-BE49-F238E27FC236}">
                <a16:creationId xmlns:a16="http://schemas.microsoft.com/office/drawing/2014/main" id="{E4D4C43D-E6CB-094D-917C-6F89BDF865D9}"/>
              </a:ext>
            </a:extLst>
          </p:cNvPr>
          <p:cNvPicPr>
            <a:picLocks noChangeAspect="1" noChangeArrowheads="1"/>
          </p:cNvPicPr>
          <p:nvPr userDrawn="1"/>
        </p:nvPicPr>
        <p:blipFill>
          <a:blip r:embed="rId97" cstate="screen">
            <a:extLst>
              <a:ext uri="{BEBA8EAE-BF5A-486C-A8C5-ECC9F3942E4B}">
                <a14:imgProps xmlns:a14="http://schemas.microsoft.com/office/drawing/2010/main">
                  <a14:imgLayer r:embed="rId98">
                    <a14:imgEffect>
                      <a14:colorTemperature colorTemp="979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493954" y="1591016"/>
            <a:ext cx="478787" cy="379739"/>
          </a:xfrm>
          <a:prstGeom prst="rect">
            <a:avLst/>
          </a:prstGeom>
          <a:noFill/>
        </p:spPr>
      </p:pic>
      <p:pic>
        <p:nvPicPr>
          <p:cNvPr id="57" name="Picture 24" descr="http://www.insercoingenieros.es/opencms75/export/sites/inserco/galerias/imagenes-estructura/emasesa.jpg">
            <a:extLst>
              <a:ext uri="{FF2B5EF4-FFF2-40B4-BE49-F238E27FC236}">
                <a16:creationId xmlns:a16="http://schemas.microsoft.com/office/drawing/2014/main" id="{EBA859DB-92E6-CC4C-A5CF-379B8FA05184}"/>
              </a:ext>
            </a:extLst>
          </p:cNvPr>
          <p:cNvPicPr>
            <a:picLocks noChangeAspect="1" noChangeArrowheads="1"/>
          </p:cNvPicPr>
          <p:nvPr userDrawn="1"/>
        </p:nvPicPr>
        <p:blipFill>
          <a:blip r:embed="rId99" cstate="screen">
            <a:extLst>
              <a:ext uri="{BEBA8EAE-BF5A-486C-A8C5-ECC9F3942E4B}">
                <a14:imgProps xmlns:a14="http://schemas.microsoft.com/office/drawing/2010/main">
                  <a14:imgLayer r:embed="rId100">
                    <a14:imgEffect>
                      <a14:colorTemperature colorTemp="11455"/>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786004" y="2007668"/>
            <a:ext cx="365385" cy="405546"/>
          </a:xfrm>
          <a:prstGeom prst="rect">
            <a:avLst/>
          </a:prstGeom>
          <a:noFill/>
        </p:spPr>
      </p:pic>
      <p:pic>
        <p:nvPicPr>
          <p:cNvPr id="58" name="Picture 46">
            <a:extLst>
              <a:ext uri="{FF2B5EF4-FFF2-40B4-BE49-F238E27FC236}">
                <a16:creationId xmlns:a16="http://schemas.microsoft.com/office/drawing/2014/main" id="{4D47A5D1-CD5A-CE47-BC72-D50C2F457938}"/>
              </a:ext>
            </a:extLst>
          </p:cNvPr>
          <p:cNvPicPr>
            <a:picLocks noChangeAspect="1" noChangeArrowheads="1"/>
          </p:cNvPicPr>
          <p:nvPr userDrawn="1"/>
        </p:nvPicPr>
        <p:blipFill>
          <a:blip r:embed="rId101" cstate="screen">
            <a:extLst>
              <a:ext uri="{BEBA8EAE-BF5A-486C-A8C5-ECC9F3942E4B}">
                <a14:imgProps xmlns:a14="http://schemas.microsoft.com/office/drawing/2010/main">
                  <a14:imgLayer r:embed="rId102">
                    <a14:imgEffect>
                      <a14:colorTemperature colorTemp="3773"/>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810292" y="1715788"/>
            <a:ext cx="585176" cy="135586"/>
          </a:xfrm>
          <a:prstGeom prst="rect">
            <a:avLst/>
          </a:prstGeom>
          <a:noFill/>
          <a:ln w="9525">
            <a:noFill/>
            <a:miter lim="800000"/>
            <a:headEnd/>
            <a:tailEnd/>
          </a:ln>
          <a:effectLst/>
        </p:spPr>
      </p:pic>
      <p:pic>
        <p:nvPicPr>
          <p:cNvPr id="59" name="Picture 7" descr="http://www.mitjabarcelona.com/img_contenido/patrocinadores/mitjamarato_32_AJUNTAMENT.jpg">
            <a:extLst>
              <a:ext uri="{FF2B5EF4-FFF2-40B4-BE49-F238E27FC236}">
                <a16:creationId xmlns:a16="http://schemas.microsoft.com/office/drawing/2014/main" id="{FA981EF3-5573-744B-9A65-D248BEA7AAD0}"/>
              </a:ext>
            </a:extLst>
          </p:cNvPr>
          <p:cNvPicPr>
            <a:picLocks noChangeAspect="1" noChangeArrowheads="1"/>
          </p:cNvPicPr>
          <p:nvPr userDrawn="1"/>
        </p:nvPicPr>
        <p:blipFill>
          <a:blip r:embed="rId103" cstate="screen">
            <a:extLst>
              <a:ext uri="{BEBA8EAE-BF5A-486C-A8C5-ECC9F3942E4B}">
                <a14:imgProps xmlns:a14="http://schemas.microsoft.com/office/drawing/2010/main">
                  <a14:imgLayer r:embed="rId104">
                    <a14:imgEffect>
                      <a14:colorTemperature colorTemp="6542"/>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379947" y="3799722"/>
            <a:ext cx="787603" cy="225762"/>
          </a:xfrm>
          <a:prstGeom prst="rect">
            <a:avLst/>
          </a:prstGeom>
          <a:noFill/>
        </p:spPr>
      </p:pic>
      <p:pic>
        <p:nvPicPr>
          <p:cNvPr id="60" name="Picture 6" descr="https://encrypted-tbn2.gstatic.com/images?q=tbn:ANd9GcQubOnf2-LZLYC7IfXAdVi5leOHw88c7G1G-X1fN5teu9NWw9EJlA">
            <a:extLst>
              <a:ext uri="{FF2B5EF4-FFF2-40B4-BE49-F238E27FC236}">
                <a16:creationId xmlns:a16="http://schemas.microsoft.com/office/drawing/2014/main" id="{7FF09E71-D603-054F-B597-1CB71346F670}"/>
              </a:ext>
            </a:extLst>
          </p:cNvPr>
          <p:cNvPicPr>
            <a:picLocks noChangeAspect="1" noChangeArrowheads="1"/>
          </p:cNvPicPr>
          <p:nvPr userDrawn="1"/>
        </p:nvPicPr>
        <p:blipFill>
          <a:blip r:embed="rId105" cstate="screen">
            <a:extLst>
              <a:ext uri="{BEBA8EAE-BF5A-486C-A8C5-ECC9F3942E4B}">
                <a14:imgProps xmlns:a14="http://schemas.microsoft.com/office/drawing/2010/main">
                  <a14:imgLayer r:embed="rId106">
                    <a14:imgEffect>
                      <a14:colorTemperature colorTemp="7987"/>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888465" y="3397343"/>
            <a:ext cx="794980" cy="202651"/>
          </a:xfrm>
          <a:prstGeom prst="rect">
            <a:avLst/>
          </a:prstGeom>
          <a:noFill/>
        </p:spPr>
      </p:pic>
      <p:pic>
        <p:nvPicPr>
          <p:cNvPr id="61" name="Picture 8" descr="https://encrypted-tbn2.gstatic.com/images?q=tbn:ANd9GcR9eYwJqCWHIEhLq-lQGs_-noNQ_jlPMaTkAXnEe7rIsAANlHEp">
            <a:extLst>
              <a:ext uri="{FF2B5EF4-FFF2-40B4-BE49-F238E27FC236}">
                <a16:creationId xmlns:a16="http://schemas.microsoft.com/office/drawing/2014/main" id="{00785BD9-DA57-304B-8822-DF2929AF04BC}"/>
              </a:ext>
            </a:extLst>
          </p:cNvPr>
          <p:cNvPicPr>
            <a:picLocks noChangeAspect="1" noChangeArrowheads="1"/>
          </p:cNvPicPr>
          <p:nvPr userDrawn="1"/>
        </p:nvPicPr>
        <p:blipFill>
          <a:blip r:embed="rId107" cstate="screen">
            <a:extLst>
              <a:ext uri="{BEBA8EAE-BF5A-486C-A8C5-ECC9F3942E4B}">
                <a14:imgProps xmlns:a14="http://schemas.microsoft.com/office/drawing/2010/main">
                  <a14:imgLayer r:embed="rId108">
                    <a14:imgEffect>
                      <a14:colorTemperature colorTemp="7289"/>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473021" y="3697519"/>
            <a:ext cx="500266" cy="366591"/>
          </a:xfrm>
          <a:prstGeom prst="rect">
            <a:avLst/>
          </a:prstGeom>
          <a:noFill/>
        </p:spPr>
      </p:pic>
      <p:pic>
        <p:nvPicPr>
          <p:cNvPr id="62" name="Picture 15">
            <a:extLst>
              <a:ext uri="{FF2B5EF4-FFF2-40B4-BE49-F238E27FC236}">
                <a16:creationId xmlns:a16="http://schemas.microsoft.com/office/drawing/2014/main" id="{9CCF5DDA-8F5E-134E-B428-7BCCD57B1C23}"/>
              </a:ext>
            </a:extLst>
          </p:cNvPr>
          <p:cNvPicPr>
            <a:picLocks noChangeAspect="1" noChangeArrowheads="1"/>
          </p:cNvPicPr>
          <p:nvPr userDrawn="1"/>
        </p:nvPicPr>
        <p:blipFill>
          <a:blip r:embed="rId109" cstate="screen">
            <a:extLst>
              <a:ext uri="{BEBA8EAE-BF5A-486C-A8C5-ECC9F3942E4B}">
                <a14:imgProps xmlns:a14="http://schemas.microsoft.com/office/drawing/2010/main">
                  <a14:imgLayer r:embed="rId1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277153" y="2050694"/>
            <a:ext cx="639891" cy="262452"/>
          </a:xfrm>
          <a:prstGeom prst="rect">
            <a:avLst/>
          </a:prstGeom>
          <a:noFill/>
          <a:ln w="9525">
            <a:noFill/>
            <a:miter lim="800000"/>
            <a:headEnd/>
            <a:tailEnd/>
          </a:ln>
          <a:effectLst/>
        </p:spPr>
      </p:pic>
      <p:pic>
        <p:nvPicPr>
          <p:cNvPr id="63" name="Picture 14" descr="http://www.programapublicidad.com/wp-content/uploads/diputacion-foral-de-alava-grande1.jpg">
            <a:extLst>
              <a:ext uri="{FF2B5EF4-FFF2-40B4-BE49-F238E27FC236}">
                <a16:creationId xmlns:a16="http://schemas.microsoft.com/office/drawing/2014/main" id="{73E2DD4F-3828-5642-B841-98AB4C7C6B5E}"/>
              </a:ext>
            </a:extLst>
          </p:cNvPr>
          <p:cNvPicPr>
            <a:picLocks noChangeAspect="1" noChangeArrowheads="1"/>
          </p:cNvPicPr>
          <p:nvPr userDrawn="1"/>
        </p:nvPicPr>
        <p:blipFill>
          <a:blip r:embed="rId111" cstate="screen">
            <a:extLst>
              <a:ext uri="{BEBA8EAE-BF5A-486C-A8C5-ECC9F3942E4B}">
                <a14:imgProps xmlns:a14="http://schemas.microsoft.com/office/drawing/2010/main">
                  <a14:imgLayer r:embed="rId112">
                    <a14:imgEffect>
                      <a14:colorTemperature colorTemp="8099"/>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407742" y="2927369"/>
            <a:ext cx="835409" cy="270246"/>
          </a:xfrm>
          <a:prstGeom prst="rect">
            <a:avLst/>
          </a:prstGeom>
          <a:noFill/>
        </p:spPr>
      </p:pic>
      <p:pic>
        <p:nvPicPr>
          <p:cNvPr id="64" name="Picture 27">
            <a:extLst>
              <a:ext uri="{FF2B5EF4-FFF2-40B4-BE49-F238E27FC236}">
                <a16:creationId xmlns:a16="http://schemas.microsoft.com/office/drawing/2014/main" id="{56239C06-1E6B-C44A-B831-CC667C6042A6}"/>
              </a:ext>
            </a:extLst>
          </p:cNvPr>
          <p:cNvPicPr>
            <a:picLocks noChangeAspect="1" noChangeArrowheads="1"/>
          </p:cNvPicPr>
          <p:nvPr userDrawn="1"/>
        </p:nvPicPr>
        <p:blipFill>
          <a:blip r:embed="rId113" cstate="screen">
            <a:extLst>
              <a:ext uri="{BEBA8EAE-BF5A-486C-A8C5-ECC9F3942E4B}">
                <a14:imgProps xmlns:a14="http://schemas.microsoft.com/office/drawing/2010/main">
                  <a14:imgLayer r:embed="rId114">
                    <a14:imgEffect>
                      <a14:colorTemperature colorTemp="7959"/>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407742" y="3290632"/>
            <a:ext cx="310510" cy="334938"/>
          </a:xfrm>
          <a:prstGeom prst="rect">
            <a:avLst/>
          </a:prstGeom>
          <a:noFill/>
          <a:ln w="9525">
            <a:noFill/>
            <a:miter lim="800000"/>
            <a:headEnd/>
            <a:tailEnd/>
          </a:ln>
          <a:effectLst/>
        </p:spPr>
      </p:pic>
      <p:pic>
        <p:nvPicPr>
          <p:cNvPr id="65" name="Picture 29" descr="http://oficinavirtual.emacsa.es/imagenes/logoEmacsa.gif">
            <a:extLst>
              <a:ext uri="{FF2B5EF4-FFF2-40B4-BE49-F238E27FC236}">
                <a16:creationId xmlns:a16="http://schemas.microsoft.com/office/drawing/2014/main" id="{538EBAFA-0E6D-CA4A-B9A9-E30C121AD352}"/>
              </a:ext>
            </a:extLst>
          </p:cNvPr>
          <p:cNvPicPr>
            <a:picLocks noChangeAspect="1" noChangeArrowheads="1"/>
          </p:cNvPicPr>
          <p:nvPr userDrawn="1"/>
        </p:nvPicPr>
        <p:blipFill>
          <a:blip r:embed="rId115" cstate="screen">
            <a:extLst>
              <a:ext uri="{BEBA8EAE-BF5A-486C-A8C5-ECC9F3942E4B}">
                <a14:imgProps xmlns:a14="http://schemas.microsoft.com/office/drawing/2010/main">
                  <a14:imgLayer r:embed="rId116">
                    <a14:imgEffect>
                      <a14:colorTemperature colorTemp="8248"/>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334592" y="2601255"/>
            <a:ext cx="558898" cy="159644"/>
          </a:xfrm>
          <a:prstGeom prst="rect">
            <a:avLst/>
          </a:prstGeom>
          <a:noFill/>
        </p:spPr>
      </p:pic>
      <p:pic>
        <p:nvPicPr>
          <p:cNvPr id="66" name="Picture 32">
            <a:extLst>
              <a:ext uri="{FF2B5EF4-FFF2-40B4-BE49-F238E27FC236}">
                <a16:creationId xmlns:a16="http://schemas.microsoft.com/office/drawing/2014/main" id="{279BB5B2-8567-BE4D-AD5E-0C3E05AAD3CA}"/>
              </a:ext>
            </a:extLst>
          </p:cNvPr>
          <p:cNvPicPr>
            <a:picLocks noChangeAspect="1" noChangeArrowheads="1"/>
          </p:cNvPicPr>
          <p:nvPr userDrawn="1"/>
        </p:nvPicPr>
        <p:blipFill>
          <a:blip r:embed="rId117" cstate="screen">
            <a:extLst>
              <a:ext uri="{BEBA8EAE-BF5A-486C-A8C5-ECC9F3942E4B}">
                <a14:imgProps xmlns:a14="http://schemas.microsoft.com/office/drawing/2010/main">
                  <a14:imgLayer r:embed="rId118">
                    <a14:imgEffect>
                      <a14:colorTemperature colorTemp="8295"/>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619531" y="2572132"/>
            <a:ext cx="649886" cy="156730"/>
          </a:xfrm>
          <a:prstGeom prst="rect">
            <a:avLst/>
          </a:prstGeom>
          <a:noFill/>
          <a:ln w="9525">
            <a:noFill/>
            <a:miter lim="800000"/>
            <a:headEnd/>
            <a:tailEnd/>
          </a:ln>
          <a:effectLst/>
        </p:spPr>
      </p:pic>
      <p:pic>
        <p:nvPicPr>
          <p:cNvPr id="67" name="Picture 35">
            <a:extLst>
              <a:ext uri="{FF2B5EF4-FFF2-40B4-BE49-F238E27FC236}">
                <a16:creationId xmlns:a16="http://schemas.microsoft.com/office/drawing/2014/main" id="{B6846E5C-DCEE-B14A-9152-DD7FE58082EF}"/>
              </a:ext>
            </a:extLst>
          </p:cNvPr>
          <p:cNvPicPr>
            <a:picLocks noChangeAspect="1" noChangeArrowheads="1"/>
          </p:cNvPicPr>
          <p:nvPr userDrawn="1"/>
        </p:nvPicPr>
        <p:blipFill>
          <a:blip r:embed="rId119" cstate="screen">
            <a:extLst>
              <a:ext uri="{BEBA8EAE-BF5A-486C-A8C5-ECC9F3942E4B}">
                <a14:imgProps xmlns:a14="http://schemas.microsoft.com/office/drawing/2010/main">
                  <a14:imgLayer r:embed="rId120">
                    <a14:imgEffect>
                      <a14:colorTemperature colorTemp="7902"/>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387330" y="2899580"/>
            <a:ext cx="707389" cy="282087"/>
          </a:xfrm>
          <a:prstGeom prst="rect">
            <a:avLst/>
          </a:prstGeom>
          <a:noFill/>
          <a:ln w="9525">
            <a:noFill/>
            <a:miter lim="800000"/>
            <a:headEnd/>
            <a:tailEnd/>
          </a:ln>
          <a:effectLst/>
        </p:spPr>
      </p:pic>
      <p:pic>
        <p:nvPicPr>
          <p:cNvPr id="68" name="Picture 37" descr="http://www.montejurra.com/images/logo_110.png">
            <a:extLst>
              <a:ext uri="{FF2B5EF4-FFF2-40B4-BE49-F238E27FC236}">
                <a16:creationId xmlns:a16="http://schemas.microsoft.com/office/drawing/2014/main" id="{79BEC835-DDE0-1D4F-923A-219D7D50ABA3}"/>
              </a:ext>
            </a:extLst>
          </p:cNvPr>
          <p:cNvPicPr>
            <a:picLocks noChangeAspect="1" noChangeArrowheads="1"/>
          </p:cNvPicPr>
          <p:nvPr userDrawn="1"/>
        </p:nvPicPr>
        <p:blipFill>
          <a:blip r:embed="rId121" cstate="screen">
            <a:extLst>
              <a:ext uri="{BEBA8EAE-BF5A-486C-A8C5-ECC9F3942E4B}">
                <a14:imgProps xmlns:a14="http://schemas.microsoft.com/office/drawing/2010/main">
                  <a14:imgLayer r:embed="rId122">
                    <a14:imgEffect>
                      <a14:colorTemperature colorTemp="8851"/>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786004" y="3303530"/>
            <a:ext cx="1178376" cy="320763"/>
          </a:xfrm>
          <a:prstGeom prst="rect">
            <a:avLst/>
          </a:prstGeom>
          <a:noFill/>
        </p:spPr>
      </p:pic>
      <p:pic>
        <p:nvPicPr>
          <p:cNvPr id="69" name="Picture 40">
            <a:extLst>
              <a:ext uri="{FF2B5EF4-FFF2-40B4-BE49-F238E27FC236}">
                <a16:creationId xmlns:a16="http://schemas.microsoft.com/office/drawing/2014/main" id="{0B5B95AE-61E0-0649-B3D3-DBFBF28A01F8}"/>
              </a:ext>
            </a:extLst>
          </p:cNvPr>
          <p:cNvPicPr>
            <a:picLocks noChangeAspect="1" noChangeArrowheads="1"/>
          </p:cNvPicPr>
          <p:nvPr userDrawn="1"/>
        </p:nvPicPr>
        <p:blipFill>
          <a:blip r:embed="rId123" cstate="screen">
            <a:extLst>
              <a:ext uri="{BEBA8EAE-BF5A-486C-A8C5-ECC9F3942E4B}">
                <a14:imgProps xmlns:a14="http://schemas.microsoft.com/office/drawing/2010/main">
                  <a14:imgLayer r:embed="rId124">
                    <a14:imgEffect>
                      <a14:colorTemperature colorTemp="211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256032" y="3779154"/>
            <a:ext cx="1141677" cy="230993"/>
          </a:xfrm>
          <a:prstGeom prst="rect">
            <a:avLst/>
          </a:prstGeom>
          <a:noFill/>
          <a:ln w="9525">
            <a:noFill/>
            <a:miter lim="800000"/>
            <a:headEnd/>
            <a:tailEnd/>
          </a:ln>
          <a:effectLst/>
        </p:spPr>
      </p:pic>
      <p:pic>
        <p:nvPicPr>
          <p:cNvPr id="70" name="Picture 43">
            <a:extLst>
              <a:ext uri="{FF2B5EF4-FFF2-40B4-BE49-F238E27FC236}">
                <a16:creationId xmlns:a16="http://schemas.microsoft.com/office/drawing/2014/main" id="{A4F0A6B6-F082-634E-9FC0-F87F2EAD9BE7}"/>
              </a:ext>
            </a:extLst>
          </p:cNvPr>
          <p:cNvPicPr>
            <a:picLocks noChangeAspect="1" noChangeArrowheads="1"/>
          </p:cNvPicPr>
          <p:nvPr userDrawn="1"/>
        </p:nvPicPr>
        <p:blipFill>
          <a:blip r:embed="rId125" cstate="screen">
            <a:extLst>
              <a:ext uri="{BEBA8EAE-BF5A-486C-A8C5-ECC9F3942E4B}">
                <a14:imgProps xmlns:a14="http://schemas.microsoft.com/office/drawing/2010/main">
                  <a14:imgLayer r:embed="rId126">
                    <a14:imgEffect>
                      <a14:colorTemperature colorTemp="8225"/>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226494" y="2820526"/>
            <a:ext cx="718512" cy="467686"/>
          </a:xfrm>
          <a:prstGeom prst="rect">
            <a:avLst/>
          </a:prstGeom>
          <a:noFill/>
          <a:ln w="9525">
            <a:noFill/>
            <a:miter lim="800000"/>
            <a:headEnd/>
            <a:tailEnd/>
          </a:ln>
          <a:effectLst/>
        </p:spPr>
      </p:pic>
      <p:pic>
        <p:nvPicPr>
          <p:cNvPr id="71" name="Picture 49">
            <a:extLst>
              <a:ext uri="{FF2B5EF4-FFF2-40B4-BE49-F238E27FC236}">
                <a16:creationId xmlns:a16="http://schemas.microsoft.com/office/drawing/2014/main" id="{5BFBF5BF-9406-6248-B114-52312E3B01FE}"/>
              </a:ext>
            </a:extLst>
          </p:cNvPr>
          <p:cNvPicPr>
            <a:picLocks noChangeAspect="1" noChangeArrowheads="1"/>
          </p:cNvPicPr>
          <p:nvPr userDrawn="1"/>
        </p:nvPicPr>
        <p:blipFill>
          <a:blip r:embed="rId127" cstate="screen">
            <a:extLst>
              <a:ext uri="{BEBA8EAE-BF5A-486C-A8C5-ECC9F3942E4B}">
                <a14:imgProps xmlns:a14="http://schemas.microsoft.com/office/drawing/2010/main">
                  <a14:imgLayer r:embed="rId128">
                    <a14:imgEffect>
                      <a14:colorTemperature colorTemp="8459"/>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361112" y="2512467"/>
            <a:ext cx="555932" cy="230255"/>
          </a:xfrm>
          <a:prstGeom prst="rect">
            <a:avLst/>
          </a:prstGeom>
          <a:noFill/>
          <a:ln w="9525">
            <a:noFill/>
            <a:miter lim="800000"/>
            <a:headEnd/>
            <a:tailEnd/>
          </a:ln>
          <a:effectLst/>
        </p:spPr>
      </p:pic>
      <p:pic>
        <p:nvPicPr>
          <p:cNvPr id="72" name="Picture 12" descr="http://www.time4aviation.com/wp-content/uploads/2011/07/logo_aena_aeropuertos.jpg">
            <a:extLst>
              <a:ext uri="{FF2B5EF4-FFF2-40B4-BE49-F238E27FC236}">
                <a16:creationId xmlns:a16="http://schemas.microsoft.com/office/drawing/2014/main" id="{244480FA-5BC0-6448-9CB9-232EC408CEBC}"/>
              </a:ext>
            </a:extLst>
          </p:cNvPr>
          <p:cNvPicPr>
            <a:picLocks noChangeAspect="1" noChangeArrowheads="1"/>
          </p:cNvPicPr>
          <p:nvPr userDrawn="1"/>
        </p:nvPicPr>
        <p:blipFill>
          <a:blip r:embed="rId129" cstate="screen">
            <a:extLst>
              <a:ext uri="{BEBA8EAE-BF5A-486C-A8C5-ECC9F3942E4B}">
                <a14:imgProps xmlns:a14="http://schemas.microsoft.com/office/drawing/2010/main">
                  <a14:imgLayer r:embed="rId13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492009" y="4440170"/>
            <a:ext cx="427173" cy="427062"/>
          </a:xfrm>
          <a:prstGeom prst="rect">
            <a:avLst/>
          </a:prstGeom>
          <a:noFill/>
        </p:spPr>
      </p:pic>
      <p:pic>
        <p:nvPicPr>
          <p:cNvPr id="73" name="Picture 14" descr="http://images.wikia.com/logopedia/images/b/b4/Logo_adif_horizontal.gif">
            <a:extLst>
              <a:ext uri="{FF2B5EF4-FFF2-40B4-BE49-F238E27FC236}">
                <a16:creationId xmlns:a16="http://schemas.microsoft.com/office/drawing/2014/main" id="{609802D4-D059-BE40-BB5C-13E8AEFDE3FB}"/>
              </a:ext>
            </a:extLst>
          </p:cNvPr>
          <p:cNvPicPr>
            <a:picLocks noChangeAspect="1" noChangeArrowheads="1"/>
          </p:cNvPicPr>
          <p:nvPr userDrawn="1"/>
        </p:nvPicPr>
        <p:blipFill>
          <a:blip r:embed="rId131" cstate="screen">
            <a:extLst>
              <a:ext uri="{BEBA8EAE-BF5A-486C-A8C5-ECC9F3942E4B}">
                <a14:imgProps xmlns:a14="http://schemas.microsoft.com/office/drawing/2010/main">
                  <a14:imgLayer r:embed="rId132">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438411" y="4575362"/>
            <a:ext cx="739303" cy="224043"/>
          </a:xfrm>
          <a:prstGeom prst="rect">
            <a:avLst/>
          </a:prstGeom>
          <a:noFill/>
        </p:spPr>
      </p:pic>
      <p:pic>
        <p:nvPicPr>
          <p:cNvPr id="74" name="Picture 16" descr="http://www.cvc.uab.es/icdar2009/images/travel_FGC.jpg">
            <a:extLst>
              <a:ext uri="{FF2B5EF4-FFF2-40B4-BE49-F238E27FC236}">
                <a16:creationId xmlns:a16="http://schemas.microsoft.com/office/drawing/2014/main" id="{DC7755C3-4FEC-4842-87DA-DCE2AFE8933C}"/>
              </a:ext>
            </a:extLst>
          </p:cNvPr>
          <p:cNvPicPr>
            <a:picLocks noChangeAspect="1" noChangeArrowheads="1"/>
          </p:cNvPicPr>
          <p:nvPr userDrawn="1"/>
        </p:nvPicPr>
        <p:blipFill>
          <a:blip r:embed="rId133" cstate="screen">
            <a:extLst>
              <a:ext uri="{BEBA8EAE-BF5A-486C-A8C5-ECC9F3942E4B}">
                <a14:imgProps xmlns:a14="http://schemas.microsoft.com/office/drawing/2010/main">
                  <a14:imgLayer r:embed="rId13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964965" y="4558424"/>
            <a:ext cx="623813" cy="318665"/>
          </a:xfrm>
          <a:prstGeom prst="rect">
            <a:avLst/>
          </a:prstGeom>
          <a:noFill/>
        </p:spPr>
      </p:pic>
      <p:pic>
        <p:nvPicPr>
          <p:cNvPr id="75" name="Picture 2" descr="http://www.vivireltren.es/wp-content/uploads/2012/09/TMB.jpg">
            <a:extLst>
              <a:ext uri="{FF2B5EF4-FFF2-40B4-BE49-F238E27FC236}">
                <a16:creationId xmlns:a16="http://schemas.microsoft.com/office/drawing/2014/main" id="{EF9996F9-8739-ED4A-B5A4-2E94714BFF65}"/>
              </a:ext>
            </a:extLst>
          </p:cNvPr>
          <p:cNvPicPr>
            <a:picLocks noChangeAspect="1" noChangeArrowheads="1"/>
          </p:cNvPicPr>
          <p:nvPr userDrawn="1"/>
        </p:nvPicPr>
        <p:blipFill>
          <a:blip r:embed="rId135" cstate="screen">
            <a:extLst>
              <a:ext uri="{BEBA8EAE-BF5A-486C-A8C5-ECC9F3942E4B}">
                <a14:imgProps xmlns:a14="http://schemas.microsoft.com/office/drawing/2010/main">
                  <a14:imgLayer r:embed="rId13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238836" y="4518269"/>
            <a:ext cx="455175" cy="446290"/>
          </a:xfrm>
          <a:prstGeom prst="rect">
            <a:avLst/>
          </a:prstGeom>
          <a:noFill/>
        </p:spPr>
      </p:pic>
      <p:pic>
        <p:nvPicPr>
          <p:cNvPr id="76" name="Picture 4" descr="https://encrypted-tbn2.gstatic.com/images?q=tbn:ANd9GcRCvNp_kOES8_g4kDGA8QlOBW5jnKAvHbb7FlacLzukRkO-Q_0JbWW3Qe8">
            <a:extLst>
              <a:ext uri="{FF2B5EF4-FFF2-40B4-BE49-F238E27FC236}">
                <a16:creationId xmlns:a16="http://schemas.microsoft.com/office/drawing/2014/main" id="{96CD777B-CD4C-7142-BD61-65F4CF017080}"/>
              </a:ext>
            </a:extLst>
          </p:cNvPr>
          <p:cNvPicPr>
            <a:picLocks noChangeAspect="1" noChangeArrowheads="1"/>
          </p:cNvPicPr>
          <p:nvPr userDrawn="1"/>
        </p:nvPicPr>
        <p:blipFill>
          <a:blip r:embed="rId137" cstate="screen">
            <a:extLst>
              <a:ext uri="{BEBA8EAE-BF5A-486C-A8C5-ECC9F3942E4B}">
                <a14:imgProps xmlns:a14="http://schemas.microsoft.com/office/drawing/2010/main">
                  <a14:imgLayer r:embed="rId13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768598" y="4531644"/>
            <a:ext cx="997488" cy="252096"/>
          </a:xfrm>
          <a:prstGeom prst="rect">
            <a:avLst/>
          </a:prstGeom>
          <a:noFill/>
        </p:spPr>
      </p:pic>
      <p:pic>
        <p:nvPicPr>
          <p:cNvPr id="77" name="Picture 10" descr="http://www.iqlasem.com/media_items/image/logo%20lasem.png">
            <a:extLst>
              <a:ext uri="{FF2B5EF4-FFF2-40B4-BE49-F238E27FC236}">
                <a16:creationId xmlns:a16="http://schemas.microsoft.com/office/drawing/2014/main" id="{7CAB0260-B8F8-7249-BFC4-2A7FF2976EFA}"/>
              </a:ext>
            </a:extLst>
          </p:cNvPr>
          <p:cNvPicPr>
            <a:picLocks noChangeAspect="1" noChangeArrowheads="1"/>
          </p:cNvPicPr>
          <p:nvPr userDrawn="1"/>
        </p:nvPicPr>
        <p:blipFill>
          <a:blip r:embed="rId139" cstate="screen">
            <a:extLst>
              <a:ext uri="{BEBA8EAE-BF5A-486C-A8C5-ECC9F3942E4B}">
                <a14:imgProps xmlns:a14="http://schemas.microsoft.com/office/drawing/2010/main">
                  <a14:imgLayer r:embed="rId140">
                    <a14:imgEffect>
                      <a14:colorTemperature colorTemp="1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30094" y="2083290"/>
            <a:ext cx="1036737" cy="324760"/>
          </a:xfrm>
          <a:prstGeom prst="rect">
            <a:avLst/>
          </a:prstGeom>
          <a:noFill/>
        </p:spPr>
      </p:pic>
      <p:sp>
        <p:nvSpPr>
          <p:cNvPr id="78" name="Rectangle 10">
            <a:extLst>
              <a:ext uri="{FF2B5EF4-FFF2-40B4-BE49-F238E27FC236}">
                <a16:creationId xmlns:a16="http://schemas.microsoft.com/office/drawing/2014/main" id="{A7F92E7E-4B71-B24E-AB36-84480BEEBA84}"/>
              </a:ext>
            </a:extLst>
          </p:cNvPr>
          <p:cNvSpPr/>
          <p:nvPr userDrawn="1"/>
        </p:nvSpPr>
        <p:spPr>
          <a:xfrm>
            <a:off x="0" y="0"/>
            <a:ext cx="9144000" cy="51435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ontserrat Light" charset="0"/>
            </a:endParaRPr>
          </a:p>
        </p:txBody>
      </p:sp>
      <p:sp>
        <p:nvSpPr>
          <p:cNvPr id="79" name="Rectángulo 78">
            <a:extLst>
              <a:ext uri="{FF2B5EF4-FFF2-40B4-BE49-F238E27FC236}">
                <a16:creationId xmlns:a16="http://schemas.microsoft.com/office/drawing/2014/main" id="{7E5ED2B2-BE28-E241-B12E-1289C60D2475}"/>
              </a:ext>
            </a:extLst>
          </p:cNvPr>
          <p:cNvSpPr/>
          <p:nvPr userDrawn="1"/>
        </p:nvSpPr>
        <p:spPr>
          <a:xfrm>
            <a:off x="853244" y="395093"/>
            <a:ext cx="1414374" cy="589001"/>
          </a:xfrm>
          <a:prstGeom prst="rect">
            <a:avLst/>
          </a:prstGeom>
          <a:solidFill>
            <a:schemeClr val="bg1">
              <a:alpha val="9000"/>
            </a:schemeClr>
          </a:solidFill>
          <a:ln w="3175">
            <a:solidFill>
              <a:schemeClr val="bg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506"/>
          </a:p>
        </p:txBody>
      </p:sp>
      <p:sp>
        <p:nvSpPr>
          <p:cNvPr id="80" name="TextBox 24">
            <a:extLst>
              <a:ext uri="{FF2B5EF4-FFF2-40B4-BE49-F238E27FC236}">
                <a16:creationId xmlns:a16="http://schemas.microsoft.com/office/drawing/2014/main" id="{A3D5059B-8D32-F04E-BE32-61166980C30A}"/>
              </a:ext>
            </a:extLst>
          </p:cNvPr>
          <p:cNvSpPr txBox="1"/>
          <p:nvPr userDrawn="1"/>
        </p:nvSpPr>
        <p:spPr>
          <a:xfrm>
            <a:off x="936782" y="452383"/>
            <a:ext cx="1297033" cy="461665"/>
          </a:xfrm>
          <a:prstGeom prst="rect">
            <a:avLst/>
          </a:prstGeom>
          <a:noFill/>
        </p:spPr>
        <p:txBody>
          <a:bodyPr wrap="square" rtlCol="0">
            <a:spAutoFit/>
          </a:bodyPr>
          <a:lstStyle/>
          <a:p>
            <a:pPr algn="ctr"/>
            <a:r>
              <a:rPr lang="es-ES" sz="1200" b="1" i="0" dirty="0">
                <a:solidFill>
                  <a:schemeClr val="bg1"/>
                </a:solidFill>
                <a:latin typeface="Arial Black" panose="020B0604020202020204" pitchFamily="34" charset="0"/>
                <a:ea typeface="Tahoma" charset="0"/>
                <a:cs typeface="Arial Black" panose="020B0604020202020204" pitchFamily="34" charset="0"/>
              </a:rPr>
              <a:t>FOOD &amp; BERVERAGE</a:t>
            </a:r>
          </a:p>
        </p:txBody>
      </p:sp>
      <p:sp>
        <p:nvSpPr>
          <p:cNvPr id="81" name="Rectángulo 80">
            <a:extLst>
              <a:ext uri="{FF2B5EF4-FFF2-40B4-BE49-F238E27FC236}">
                <a16:creationId xmlns:a16="http://schemas.microsoft.com/office/drawing/2014/main" id="{097B8909-418F-204D-AFFB-075AD2495360}"/>
              </a:ext>
            </a:extLst>
          </p:cNvPr>
          <p:cNvSpPr/>
          <p:nvPr userDrawn="1"/>
        </p:nvSpPr>
        <p:spPr>
          <a:xfrm>
            <a:off x="3821341" y="402986"/>
            <a:ext cx="1423283" cy="589001"/>
          </a:xfrm>
          <a:prstGeom prst="rect">
            <a:avLst/>
          </a:prstGeom>
          <a:solidFill>
            <a:schemeClr val="bg1">
              <a:alpha val="9000"/>
            </a:schemeClr>
          </a:solidFill>
          <a:ln w="3175">
            <a:solidFill>
              <a:schemeClr val="bg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506"/>
          </a:p>
        </p:txBody>
      </p:sp>
      <p:sp>
        <p:nvSpPr>
          <p:cNvPr id="82" name="TextBox 24">
            <a:extLst>
              <a:ext uri="{FF2B5EF4-FFF2-40B4-BE49-F238E27FC236}">
                <a16:creationId xmlns:a16="http://schemas.microsoft.com/office/drawing/2014/main" id="{D08C2717-44D3-4644-8F8B-CE7F11D097A0}"/>
              </a:ext>
            </a:extLst>
          </p:cNvPr>
          <p:cNvSpPr txBox="1"/>
          <p:nvPr userDrawn="1"/>
        </p:nvSpPr>
        <p:spPr>
          <a:xfrm>
            <a:off x="3875626" y="460277"/>
            <a:ext cx="1305203" cy="461665"/>
          </a:xfrm>
          <a:prstGeom prst="rect">
            <a:avLst/>
          </a:prstGeom>
          <a:noFill/>
        </p:spPr>
        <p:txBody>
          <a:bodyPr wrap="square" rtlCol="0">
            <a:spAutoFit/>
          </a:bodyPr>
          <a:lstStyle/>
          <a:p>
            <a:pPr algn="ctr"/>
            <a:r>
              <a:rPr lang="es-ES" sz="1200" b="1" i="0" dirty="0">
                <a:solidFill>
                  <a:schemeClr val="bg1"/>
                </a:solidFill>
                <a:latin typeface="Arial Black" panose="020B0604020202020204" pitchFamily="34" charset="0"/>
                <a:ea typeface="Tahoma" charset="0"/>
                <a:cs typeface="Arial Black" panose="020B0604020202020204" pitchFamily="34" charset="0"/>
              </a:rPr>
              <a:t>CHEMICAL </a:t>
            </a:r>
          </a:p>
          <a:p>
            <a:pPr algn="ctr"/>
            <a:r>
              <a:rPr lang="es-ES" sz="1200" b="1" i="0" dirty="0">
                <a:solidFill>
                  <a:schemeClr val="bg1"/>
                </a:solidFill>
                <a:latin typeface="Arial Black" panose="020B0604020202020204" pitchFamily="34" charset="0"/>
                <a:ea typeface="Tahoma" charset="0"/>
                <a:cs typeface="Arial Black" panose="020B0604020202020204" pitchFamily="34" charset="0"/>
              </a:rPr>
              <a:t>&amp; PHARMA</a:t>
            </a:r>
          </a:p>
        </p:txBody>
      </p:sp>
      <p:sp>
        <p:nvSpPr>
          <p:cNvPr id="83" name="Rectángulo 82">
            <a:extLst>
              <a:ext uri="{FF2B5EF4-FFF2-40B4-BE49-F238E27FC236}">
                <a16:creationId xmlns:a16="http://schemas.microsoft.com/office/drawing/2014/main" id="{3CA679B1-D2C2-2E4D-9943-7B479B7C517B}"/>
              </a:ext>
            </a:extLst>
          </p:cNvPr>
          <p:cNvSpPr/>
          <p:nvPr userDrawn="1"/>
        </p:nvSpPr>
        <p:spPr>
          <a:xfrm>
            <a:off x="6823814" y="395093"/>
            <a:ext cx="1580493" cy="589001"/>
          </a:xfrm>
          <a:prstGeom prst="rect">
            <a:avLst/>
          </a:prstGeom>
          <a:solidFill>
            <a:schemeClr val="bg1">
              <a:alpha val="9000"/>
            </a:schemeClr>
          </a:solidFill>
          <a:ln w="3175">
            <a:solidFill>
              <a:schemeClr val="bg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506"/>
          </a:p>
        </p:txBody>
      </p:sp>
      <p:sp>
        <p:nvSpPr>
          <p:cNvPr id="84" name="TextBox 24">
            <a:extLst>
              <a:ext uri="{FF2B5EF4-FFF2-40B4-BE49-F238E27FC236}">
                <a16:creationId xmlns:a16="http://schemas.microsoft.com/office/drawing/2014/main" id="{D850406F-9920-C140-B95D-9D9275E775AF}"/>
              </a:ext>
            </a:extLst>
          </p:cNvPr>
          <p:cNvSpPr txBox="1"/>
          <p:nvPr userDrawn="1"/>
        </p:nvSpPr>
        <p:spPr>
          <a:xfrm>
            <a:off x="6887033" y="452383"/>
            <a:ext cx="1463523" cy="461665"/>
          </a:xfrm>
          <a:prstGeom prst="rect">
            <a:avLst/>
          </a:prstGeom>
          <a:noFill/>
        </p:spPr>
        <p:txBody>
          <a:bodyPr wrap="square" rtlCol="0">
            <a:spAutoFit/>
          </a:bodyPr>
          <a:lstStyle/>
          <a:p>
            <a:pPr algn="ctr"/>
            <a:r>
              <a:rPr lang="es-ES" sz="1200" b="1" i="0" dirty="0">
                <a:solidFill>
                  <a:schemeClr val="bg1"/>
                </a:solidFill>
                <a:latin typeface="Arial Black" panose="020B0604020202020204" pitchFamily="34" charset="0"/>
                <a:ea typeface="Tahoma" charset="0"/>
                <a:cs typeface="Arial Black" panose="020B0604020202020204" pitchFamily="34" charset="0"/>
              </a:rPr>
              <a:t>WATER &amp; WASTEWATER</a:t>
            </a:r>
          </a:p>
        </p:txBody>
      </p:sp>
      <p:sp>
        <p:nvSpPr>
          <p:cNvPr id="85" name="Rectángulo 84">
            <a:extLst>
              <a:ext uri="{FF2B5EF4-FFF2-40B4-BE49-F238E27FC236}">
                <a16:creationId xmlns:a16="http://schemas.microsoft.com/office/drawing/2014/main" id="{D80E81B8-78AA-804A-97A1-B18B48C67708}"/>
              </a:ext>
            </a:extLst>
          </p:cNvPr>
          <p:cNvSpPr/>
          <p:nvPr userDrawn="1"/>
        </p:nvSpPr>
        <p:spPr>
          <a:xfrm>
            <a:off x="648318" y="4262271"/>
            <a:ext cx="1939511" cy="589001"/>
          </a:xfrm>
          <a:prstGeom prst="rect">
            <a:avLst/>
          </a:prstGeom>
          <a:solidFill>
            <a:schemeClr val="bg1">
              <a:alpha val="9000"/>
            </a:schemeClr>
          </a:solidFill>
          <a:ln w="3175">
            <a:solidFill>
              <a:schemeClr val="bg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506"/>
          </a:p>
        </p:txBody>
      </p:sp>
      <p:sp>
        <p:nvSpPr>
          <p:cNvPr id="86" name="TextBox 24">
            <a:extLst>
              <a:ext uri="{FF2B5EF4-FFF2-40B4-BE49-F238E27FC236}">
                <a16:creationId xmlns:a16="http://schemas.microsoft.com/office/drawing/2014/main" id="{9AB660A1-9C36-B24E-8986-D8924EDE786F}"/>
              </a:ext>
            </a:extLst>
          </p:cNvPr>
          <p:cNvSpPr txBox="1"/>
          <p:nvPr userDrawn="1"/>
        </p:nvSpPr>
        <p:spPr>
          <a:xfrm>
            <a:off x="634863" y="4436862"/>
            <a:ext cx="1952966" cy="276999"/>
          </a:xfrm>
          <a:prstGeom prst="rect">
            <a:avLst/>
          </a:prstGeom>
          <a:noFill/>
        </p:spPr>
        <p:txBody>
          <a:bodyPr wrap="square" rtlCol="0">
            <a:spAutoFit/>
          </a:bodyPr>
          <a:lstStyle/>
          <a:p>
            <a:pPr algn="ctr"/>
            <a:r>
              <a:rPr lang="es-ES" sz="1200" b="1" i="0" dirty="0">
                <a:solidFill>
                  <a:schemeClr val="bg1"/>
                </a:solidFill>
                <a:latin typeface="Arial Black" panose="020B0604020202020204" pitchFamily="34" charset="0"/>
                <a:ea typeface="Tahoma" charset="0"/>
                <a:cs typeface="Arial Black" panose="020B0604020202020204" pitchFamily="34" charset="0"/>
              </a:rPr>
              <a:t>INFRASTRUCTURE</a:t>
            </a:r>
          </a:p>
        </p:txBody>
      </p:sp>
      <p:cxnSp>
        <p:nvCxnSpPr>
          <p:cNvPr id="87" name="Conector recto 86">
            <a:extLst>
              <a:ext uri="{FF2B5EF4-FFF2-40B4-BE49-F238E27FC236}">
                <a16:creationId xmlns:a16="http://schemas.microsoft.com/office/drawing/2014/main" id="{5EEE38DC-C0A3-0B46-9779-FAFFAC4651A5}"/>
              </a:ext>
            </a:extLst>
          </p:cNvPr>
          <p:cNvCxnSpPr/>
          <p:nvPr userDrawn="1"/>
        </p:nvCxnSpPr>
        <p:spPr>
          <a:xfrm flipH="1" flipV="1">
            <a:off x="3000316" y="1179631"/>
            <a:ext cx="15717" cy="2284280"/>
          </a:xfrm>
          <a:prstGeom prst="line">
            <a:avLst/>
          </a:prstGeom>
          <a:ln w="6350">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cxnSp>
        <p:nvCxnSpPr>
          <p:cNvPr id="88" name="Conector recto 87">
            <a:extLst>
              <a:ext uri="{FF2B5EF4-FFF2-40B4-BE49-F238E27FC236}">
                <a16:creationId xmlns:a16="http://schemas.microsoft.com/office/drawing/2014/main" id="{364BD8B3-C228-EA41-9014-EFF2616CBFD4}"/>
              </a:ext>
            </a:extLst>
          </p:cNvPr>
          <p:cNvCxnSpPr/>
          <p:nvPr userDrawn="1"/>
        </p:nvCxnSpPr>
        <p:spPr>
          <a:xfrm>
            <a:off x="3601388" y="4252998"/>
            <a:ext cx="5542612" cy="0"/>
          </a:xfrm>
          <a:prstGeom prst="line">
            <a:avLst/>
          </a:prstGeom>
          <a:ln w="6350">
            <a:solidFill>
              <a:schemeClr val="bg1">
                <a:alpha val="41000"/>
              </a:schemeClr>
            </a:solidFill>
          </a:ln>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10097166-A0CC-A74D-9D46-A61DDB7F5E45}"/>
              </a:ext>
            </a:extLst>
          </p:cNvPr>
          <p:cNvCxnSpPr/>
          <p:nvPr userDrawn="1"/>
        </p:nvCxnSpPr>
        <p:spPr>
          <a:xfrm flipH="1" flipV="1">
            <a:off x="6147747" y="1179631"/>
            <a:ext cx="15717" cy="2284280"/>
          </a:xfrm>
          <a:prstGeom prst="line">
            <a:avLst/>
          </a:prstGeom>
          <a:ln w="6350">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443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p:spTree>
      <p:nvGrpSpPr>
        <p:cNvPr id="1" name=""/>
        <p:cNvGrpSpPr/>
        <p:nvPr/>
      </p:nvGrpSpPr>
      <p:grpSpPr>
        <a:xfrm>
          <a:off x="0" y="0"/>
          <a:ext cx="0" cy="0"/>
          <a:chOff x="0" y="0"/>
          <a:chExt cx="0" cy="0"/>
        </a:xfrm>
      </p:grpSpPr>
      <p:pic>
        <p:nvPicPr>
          <p:cNvPr id="8" name="Marcador de imagen 38">
            <a:extLst>
              <a:ext uri="{FF2B5EF4-FFF2-40B4-BE49-F238E27FC236}">
                <a16:creationId xmlns:a16="http://schemas.microsoft.com/office/drawing/2014/main" id="{7B2013BD-AF60-574E-9BC5-92A22EC9D11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ectangle 8">
            <a:extLst>
              <a:ext uri="{FF2B5EF4-FFF2-40B4-BE49-F238E27FC236}">
                <a16:creationId xmlns:a16="http://schemas.microsoft.com/office/drawing/2014/main" id="{E1E3EE01-7473-4D4B-81E6-B83047E63D8B}"/>
              </a:ext>
            </a:extLst>
          </p:cNvPr>
          <p:cNvSpPr/>
          <p:nvPr userDrawn="1"/>
        </p:nvSpPr>
        <p:spPr>
          <a:xfrm>
            <a:off x="0" y="0"/>
            <a:ext cx="9144000" cy="5143500"/>
          </a:xfrm>
          <a:prstGeom prst="rect">
            <a:avLst/>
          </a:prstGeom>
          <a:solidFill>
            <a:srgbClr val="4A86B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lt1">
                  <a:alpha val="26000"/>
                </a:schemeClr>
              </a:solidFill>
              <a:latin typeface="Montserrat Light" charset="0"/>
            </a:endParaRPr>
          </a:p>
        </p:txBody>
      </p:sp>
      <p:pic>
        <p:nvPicPr>
          <p:cNvPr id="10" name="Imagen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765235" y="4229777"/>
            <a:ext cx="1461901" cy="596142"/>
          </a:xfrm>
          <a:prstGeom prst="rect">
            <a:avLst/>
          </a:prstGeom>
        </p:spPr>
      </p:pic>
      <p:sp>
        <p:nvSpPr>
          <p:cNvPr id="23" name="Marcador de texto 21"/>
          <p:cNvSpPr>
            <a:spLocks noGrp="1"/>
          </p:cNvSpPr>
          <p:nvPr>
            <p:ph type="body" sz="quarter" idx="11" hasCustomPrompt="1"/>
          </p:nvPr>
        </p:nvSpPr>
        <p:spPr>
          <a:xfrm>
            <a:off x="573811" y="1021403"/>
            <a:ext cx="7924076" cy="2087579"/>
          </a:xfrm>
        </p:spPr>
        <p:txBody>
          <a:bodyPr anchor="b">
            <a:noAutofit/>
          </a:bodyPr>
          <a:lstStyle>
            <a:lvl1pPr marL="50800" indent="0">
              <a:lnSpc>
                <a:spcPts val="4380"/>
              </a:lnSpc>
              <a:buNone/>
              <a:defRPr sz="4400" b="1" i="0">
                <a:solidFill>
                  <a:schemeClr val="bg1"/>
                </a:solidFill>
                <a:latin typeface="Arial Black" charset="0"/>
                <a:ea typeface="Arial Black" charset="0"/>
                <a:cs typeface="Arial Black" charset="0"/>
              </a:defRPr>
            </a:lvl1pPr>
            <a:lvl2pPr>
              <a:defRPr b="1" i="0">
                <a:latin typeface="Arial Black" charset="0"/>
                <a:ea typeface="Arial Black" charset="0"/>
                <a:cs typeface="Arial Black" charset="0"/>
              </a:defRPr>
            </a:lvl2pPr>
            <a:lvl3pPr>
              <a:defRPr b="1" i="0">
                <a:latin typeface="Arial Black" charset="0"/>
                <a:ea typeface="Arial Black" charset="0"/>
                <a:cs typeface="Arial Black" charset="0"/>
              </a:defRPr>
            </a:lvl3pPr>
            <a:lvl4pPr>
              <a:defRPr b="1" i="0">
                <a:latin typeface="Arial Black" charset="0"/>
                <a:ea typeface="Arial Black" charset="0"/>
                <a:cs typeface="Arial Black" charset="0"/>
              </a:defRPr>
            </a:lvl4pPr>
            <a:lvl5pPr>
              <a:defRPr b="1" i="0">
                <a:latin typeface="Arial Black" charset="0"/>
                <a:ea typeface="Arial Black" charset="0"/>
                <a:cs typeface="Arial Black" charset="0"/>
              </a:defRPr>
            </a:lvl5pPr>
          </a:lstStyle>
          <a:p>
            <a:pPr>
              <a:lnSpc>
                <a:spcPts val="4500"/>
              </a:lnSpc>
            </a:pPr>
            <a:r>
              <a:rPr lang="es-ES_tradnl" sz="4400" b="1" i="0" dirty="0">
                <a:solidFill>
                  <a:schemeClr val="bg1"/>
                </a:solidFill>
                <a:latin typeface="Arial Black" charset="0"/>
                <a:ea typeface="Arial Black" charset="0"/>
                <a:cs typeface="Arial Black" charset="0"/>
              </a:rPr>
              <a:t>AQUÍ EL TÍTULO DE LA PRESENTACIÓN, TAN LARGO COMO SE DESEE.</a:t>
            </a:r>
            <a:r>
              <a:rPr lang="es-ES_tradnl" sz="4400" b="1" i="0" baseline="0" dirty="0">
                <a:solidFill>
                  <a:schemeClr val="bg1"/>
                </a:solidFill>
                <a:latin typeface="Arial Black" charset="0"/>
                <a:ea typeface="Arial Black" charset="0"/>
                <a:cs typeface="Arial Black" charset="0"/>
              </a:rPr>
              <a:t> </a:t>
            </a:r>
            <a:endParaRPr lang="es-ES_tradnl" sz="4400" b="1" i="0" dirty="0">
              <a:solidFill>
                <a:schemeClr val="bg1"/>
              </a:solidFill>
              <a:latin typeface="Arial Black" charset="0"/>
              <a:ea typeface="Arial Black" charset="0"/>
              <a:cs typeface="Arial Black" charset="0"/>
            </a:endParaRPr>
          </a:p>
        </p:txBody>
      </p:sp>
      <p:sp>
        <p:nvSpPr>
          <p:cNvPr id="25" name="Marcador de texto 24"/>
          <p:cNvSpPr>
            <a:spLocks noGrp="1"/>
          </p:cNvSpPr>
          <p:nvPr>
            <p:ph type="body" sz="quarter" idx="12" hasCustomPrompt="1"/>
          </p:nvPr>
        </p:nvSpPr>
        <p:spPr>
          <a:xfrm>
            <a:off x="573811" y="3178207"/>
            <a:ext cx="7932738" cy="555625"/>
          </a:xfrm>
        </p:spPr>
        <p:txBody>
          <a:bodyPr/>
          <a:lstStyle>
            <a:lvl1pPr marL="50800" indent="0">
              <a:buNone/>
              <a:defRPr>
                <a:solidFill>
                  <a:schemeClr val="bg1">
                    <a:lumMod val="85000"/>
                  </a:schemeClr>
                </a:solidFill>
                <a:latin typeface="Arial" charset="0"/>
                <a:ea typeface="Arial" charset="0"/>
                <a:cs typeface="Arial" charset="0"/>
              </a:defRPr>
            </a:lvl1pPr>
          </a:lstStyle>
          <a:p>
            <a:pPr lvl="0"/>
            <a:r>
              <a:rPr lang="es-ES_tradnl" dirty="0"/>
              <a:t>ESTE ES EL SUBTÍTULO, SI PROCEDE.</a:t>
            </a:r>
          </a:p>
        </p:txBody>
      </p:sp>
      <p:sp>
        <p:nvSpPr>
          <p:cNvPr id="7" name="Marcador de texto 16">
            <a:extLst>
              <a:ext uri="{FF2B5EF4-FFF2-40B4-BE49-F238E27FC236}">
                <a16:creationId xmlns:a16="http://schemas.microsoft.com/office/drawing/2014/main" id="{73947877-500F-354C-B0EF-F8BC0B2DE06C}"/>
              </a:ext>
            </a:extLst>
          </p:cNvPr>
          <p:cNvSpPr>
            <a:spLocks noGrp="1"/>
          </p:cNvSpPr>
          <p:nvPr>
            <p:ph type="body" sz="quarter" idx="13" hasCustomPrompt="1"/>
          </p:nvPr>
        </p:nvSpPr>
        <p:spPr>
          <a:xfrm>
            <a:off x="604176" y="4331107"/>
            <a:ext cx="2397857" cy="283136"/>
          </a:xfrm>
          <a:prstGeom prst="rect">
            <a:avLst/>
          </a:prstGeom>
        </p:spPr>
        <p:txBody>
          <a:bodyPr lIns="108000" tIns="108000" rIns="108000" bIns="108000" anchor="ctr">
            <a:noAutofit/>
          </a:bodyPr>
          <a:lstStyle>
            <a:lvl1pPr marL="0" indent="0" algn="r">
              <a:lnSpc>
                <a:spcPct val="100000"/>
              </a:lnSpc>
              <a:buNone/>
              <a:defRPr sz="900">
                <a:solidFill>
                  <a:schemeClr val="bg1"/>
                </a:solidFill>
              </a:defRPr>
            </a:lvl1pPr>
            <a:lvl2pPr marL="171450" indent="0" algn="r">
              <a:buNone/>
              <a:defRPr/>
            </a:lvl2pPr>
            <a:lvl3pPr marL="342900" indent="0" algn="r">
              <a:buNone/>
              <a:defRPr/>
            </a:lvl3pPr>
            <a:lvl4pPr marL="514350" indent="0" algn="r">
              <a:buNone/>
              <a:defRPr/>
            </a:lvl4pPr>
            <a:lvl5pPr marL="685800" indent="0" algn="r">
              <a:buNone/>
              <a:defRPr/>
            </a:lvl5pPr>
          </a:lstStyle>
          <a:p>
            <a:pPr lvl="0"/>
            <a:r>
              <a:rPr lang="es-ES_tradnl" dirty="0"/>
              <a:t>Ciudad y Fecha</a:t>
            </a:r>
          </a:p>
        </p:txBody>
      </p:sp>
    </p:spTree>
    <p:extLst>
      <p:ext uri="{BB962C8B-B14F-4D97-AF65-F5344CB8AC3E}">
        <p14:creationId xmlns:p14="http://schemas.microsoft.com/office/powerpoint/2010/main" val="623870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_v2">
    <p:spTree>
      <p:nvGrpSpPr>
        <p:cNvPr id="1" name=""/>
        <p:cNvGrpSpPr/>
        <p:nvPr/>
      </p:nvGrpSpPr>
      <p:grpSpPr>
        <a:xfrm>
          <a:off x="0" y="0"/>
          <a:ext cx="0" cy="0"/>
          <a:chOff x="0" y="0"/>
          <a:chExt cx="0" cy="0"/>
        </a:xfrm>
      </p:grpSpPr>
      <p:sp>
        <p:nvSpPr>
          <p:cNvPr id="3" name="Marcador de imagen 2"/>
          <p:cNvSpPr>
            <a:spLocks noGrp="1"/>
          </p:cNvSpPr>
          <p:nvPr>
            <p:ph type="pic" sz="quarter" idx="13"/>
          </p:nvPr>
        </p:nvSpPr>
        <p:spPr>
          <a:xfrm>
            <a:off x="0" y="0"/>
            <a:ext cx="9144000" cy="5143500"/>
          </a:xfrm>
        </p:spPr>
        <p:txBody>
          <a:bodyPr/>
          <a:lstStyle/>
          <a:p>
            <a:endParaRPr lang="es-ES_tradnl"/>
          </a:p>
        </p:txBody>
      </p:sp>
      <p:sp>
        <p:nvSpPr>
          <p:cNvPr id="8" name="Rectangle 8">
            <a:extLst>
              <a:ext uri="{FF2B5EF4-FFF2-40B4-BE49-F238E27FC236}">
                <a16:creationId xmlns:a16="http://schemas.microsoft.com/office/drawing/2014/main" id="{E1E3EE01-7473-4D4B-81E6-B83047E63D8B}"/>
              </a:ext>
            </a:extLst>
          </p:cNvPr>
          <p:cNvSpPr/>
          <p:nvPr userDrawn="1"/>
        </p:nvSpPr>
        <p:spPr>
          <a:xfrm>
            <a:off x="0" y="0"/>
            <a:ext cx="9144000" cy="5143500"/>
          </a:xfrm>
          <a:prstGeom prst="rect">
            <a:avLst/>
          </a:prstGeom>
          <a:solidFill>
            <a:srgbClr val="4A86B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lt1">
                  <a:alpha val="26000"/>
                </a:schemeClr>
              </a:solidFill>
              <a:latin typeface="Montserrat Light" charset="0"/>
            </a:endParaRPr>
          </a:p>
        </p:txBody>
      </p:sp>
      <p:sp>
        <p:nvSpPr>
          <p:cNvPr id="23" name="Marcador de texto 21"/>
          <p:cNvSpPr>
            <a:spLocks noGrp="1"/>
          </p:cNvSpPr>
          <p:nvPr>
            <p:ph type="body" sz="quarter" idx="11" hasCustomPrompt="1"/>
          </p:nvPr>
        </p:nvSpPr>
        <p:spPr>
          <a:xfrm>
            <a:off x="573811" y="1021403"/>
            <a:ext cx="7924076" cy="2087579"/>
          </a:xfrm>
        </p:spPr>
        <p:txBody>
          <a:bodyPr anchor="b">
            <a:noAutofit/>
          </a:bodyPr>
          <a:lstStyle>
            <a:lvl1pPr marL="50800" indent="0">
              <a:lnSpc>
                <a:spcPts val="4380"/>
              </a:lnSpc>
              <a:buNone/>
              <a:defRPr sz="4400" b="1" i="0">
                <a:solidFill>
                  <a:schemeClr val="bg1"/>
                </a:solidFill>
                <a:latin typeface="Arial Black" charset="0"/>
                <a:ea typeface="Arial Black" charset="0"/>
                <a:cs typeface="Arial Black" charset="0"/>
              </a:defRPr>
            </a:lvl1pPr>
            <a:lvl2pPr>
              <a:defRPr b="1" i="0">
                <a:latin typeface="Arial Black" charset="0"/>
                <a:ea typeface="Arial Black" charset="0"/>
                <a:cs typeface="Arial Black" charset="0"/>
              </a:defRPr>
            </a:lvl2pPr>
            <a:lvl3pPr>
              <a:defRPr b="1" i="0">
                <a:latin typeface="Arial Black" charset="0"/>
                <a:ea typeface="Arial Black" charset="0"/>
                <a:cs typeface="Arial Black" charset="0"/>
              </a:defRPr>
            </a:lvl3pPr>
            <a:lvl4pPr>
              <a:defRPr b="1" i="0">
                <a:latin typeface="Arial Black" charset="0"/>
                <a:ea typeface="Arial Black" charset="0"/>
                <a:cs typeface="Arial Black" charset="0"/>
              </a:defRPr>
            </a:lvl4pPr>
            <a:lvl5pPr>
              <a:defRPr b="1" i="0">
                <a:latin typeface="Arial Black" charset="0"/>
                <a:ea typeface="Arial Black" charset="0"/>
                <a:cs typeface="Arial Black" charset="0"/>
              </a:defRPr>
            </a:lvl5pPr>
          </a:lstStyle>
          <a:p>
            <a:pPr>
              <a:lnSpc>
                <a:spcPts val="4500"/>
              </a:lnSpc>
            </a:pPr>
            <a:r>
              <a:rPr lang="es-ES_tradnl" sz="4400" b="1" i="0" dirty="0">
                <a:solidFill>
                  <a:schemeClr val="bg1"/>
                </a:solidFill>
                <a:latin typeface="Arial Black" charset="0"/>
                <a:ea typeface="Arial Black" charset="0"/>
                <a:cs typeface="Arial Black" charset="0"/>
              </a:rPr>
              <a:t>AQUÍ EL TÍTULO DE LA PRESENTACIÓN, TAN LARGO COMO SE DESEE.</a:t>
            </a:r>
            <a:r>
              <a:rPr lang="es-ES_tradnl" sz="4400" b="1" i="0" baseline="0" dirty="0">
                <a:solidFill>
                  <a:schemeClr val="bg1"/>
                </a:solidFill>
                <a:latin typeface="Arial Black" charset="0"/>
                <a:ea typeface="Arial Black" charset="0"/>
                <a:cs typeface="Arial Black" charset="0"/>
              </a:rPr>
              <a:t> </a:t>
            </a:r>
            <a:endParaRPr lang="es-ES_tradnl" sz="4400" b="1" i="0" dirty="0">
              <a:solidFill>
                <a:schemeClr val="bg1"/>
              </a:solidFill>
              <a:latin typeface="Arial Black" charset="0"/>
              <a:ea typeface="Arial Black" charset="0"/>
              <a:cs typeface="Arial Black" charset="0"/>
            </a:endParaRPr>
          </a:p>
        </p:txBody>
      </p:sp>
      <p:sp>
        <p:nvSpPr>
          <p:cNvPr id="25" name="Marcador de texto 24"/>
          <p:cNvSpPr>
            <a:spLocks noGrp="1"/>
          </p:cNvSpPr>
          <p:nvPr>
            <p:ph type="body" sz="quarter" idx="12" hasCustomPrompt="1"/>
          </p:nvPr>
        </p:nvSpPr>
        <p:spPr>
          <a:xfrm>
            <a:off x="573811" y="3178207"/>
            <a:ext cx="7932738" cy="555625"/>
          </a:xfrm>
        </p:spPr>
        <p:txBody>
          <a:bodyPr/>
          <a:lstStyle>
            <a:lvl1pPr marL="50800" indent="0">
              <a:buNone/>
              <a:defRPr>
                <a:solidFill>
                  <a:schemeClr val="bg1">
                    <a:lumMod val="85000"/>
                  </a:schemeClr>
                </a:solidFill>
                <a:latin typeface="Arial" charset="0"/>
                <a:ea typeface="Arial" charset="0"/>
                <a:cs typeface="Arial" charset="0"/>
              </a:defRPr>
            </a:lvl1pPr>
          </a:lstStyle>
          <a:p>
            <a:pPr lvl="0"/>
            <a:r>
              <a:rPr lang="es-ES_tradnl" dirty="0"/>
              <a:t>ESTE ES EL SUBTÍTULO, SI PROCEDE.</a:t>
            </a:r>
          </a:p>
        </p:txBody>
      </p:sp>
      <p:pic>
        <p:nvPicPr>
          <p:cNvPr id="7" name="Imagen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65235" y="4229777"/>
            <a:ext cx="1461901" cy="5961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nente">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039944B-A6CB-9847-B105-87D0C531080F}"/>
              </a:ext>
            </a:extLst>
          </p:cNvPr>
          <p:cNvSpPr/>
          <p:nvPr userDrawn="1"/>
        </p:nvSpPr>
        <p:spPr>
          <a:xfrm>
            <a:off x="4737540" y="-1"/>
            <a:ext cx="4406460" cy="5143501"/>
          </a:xfrm>
          <a:prstGeom prst="rect">
            <a:avLst/>
          </a:prstGeom>
          <a:gradFill flip="none" rotWithShape="1">
            <a:gsLst>
              <a:gs pos="0">
                <a:srgbClr val="000000">
                  <a:alpha val="19000"/>
                </a:srgbClr>
              </a:gs>
              <a:gs pos="100000">
                <a:srgbClr val="0087CD">
                  <a:alpha val="48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lt1">
                  <a:alpha val="26000"/>
                </a:schemeClr>
              </a:solidFill>
              <a:latin typeface="Montserrat Light" charset="0"/>
            </a:endParaRPr>
          </a:p>
        </p:txBody>
      </p:sp>
      <p:pic>
        <p:nvPicPr>
          <p:cNvPr id="5" name="Marcador de imagen 20">
            <a:extLst>
              <a:ext uri="{FF2B5EF4-FFF2-40B4-BE49-F238E27FC236}">
                <a16:creationId xmlns:a16="http://schemas.microsoft.com/office/drawing/2014/main" id="{F8C79182-FA4C-9645-AABE-E214730A42F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21714" r="21372" b="340"/>
          <a:stretch/>
        </p:blipFill>
        <p:spPr>
          <a:xfrm>
            <a:off x="4737540" y="0"/>
            <a:ext cx="4406460" cy="5143500"/>
          </a:xfrm>
          <a:prstGeom prst="rect">
            <a:avLst/>
          </a:prstGeom>
        </p:spPr>
      </p:pic>
      <p:sp>
        <p:nvSpPr>
          <p:cNvPr id="10" name="Rectangle 8">
            <a:extLst>
              <a:ext uri="{FF2B5EF4-FFF2-40B4-BE49-F238E27FC236}">
                <a16:creationId xmlns:a16="http://schemas.microsoft.com/office/drawing/2014/main" id="{E1E3EE01-7473-4D4B-81E6-B83047E63D8B}"/>
              </a:ext>
            </a:extLst>
          </p:cNvPr>
          <p:cNvSpPr/>
          <p:nvPr userDrawn="1"/>
        </p:nvSpPr>
        <p:spPr>
          <a:xfrm>
            <a:off x="4737540" y="0"/>
            <a:ext cx="4406460" cy="5143499"/>
          </a:xfrm>
          <a:prstGeom prst="rect">
            <a:avLst/>
          </a:prstGeom>
          <a:solidFill>
            <a:srgbClr val="4A86B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lt1">
                  <a:alpha val="26000"/>
                </a:schemeClr>
              </a:solidFill>
              <a:latin typeface="Montserrat Light" charset="0"/>
            </a:endParaRPr>
          </a:p>
        </p:txBody>
      </p:sp>
      <p:sp>
        <p:nvSpPr>
          <p:cNvPr id="13" name="Marcador de texto 12">
            <a:extLst>
              <a:ext uri="{FF2B5EF4-FFF2-40B4-BE49-F238E27FC236}">
                <a16:creationId xmlns:a16="http://schemas.microsoft.com/office/drawing/2014/main" id="{14DC1379-FFF8-F541-AD03-14FAE602F612}"/>
              </a:ext>
            </a:extLst>
          </p:cNvPr>
          <p:cNvSpPr>
            <a:spLocks noGrp="1"/>
          </p:cNvSpPr>
          <p:nvPr>
            <p:ph type="body" sz="quarter" idx="10" hasCustomPrompt="1"/>
          </p:nvPr>
        </p:nvSpPr>
        <p:spPr>
          <a:xfrm>
            <a:off x="836716" y="3757037"/>
            <a:ext cx="2836018" cy="257131"/>
          </a:xfrm>
          <a:prstGeom prst="rect">
            <a:avLst/>
          </a:prstGeom>
        </p:spPr>
        <p:txBody>
          <a:bodyPr tIns="108000" anchor="ctr" anchorCtr="0">
            <a:noAutofit/>
          </a:bodyPr>
          <a:lstStyle>
            <a:lvl1pPr marL="0" indent="0" algn="l">
              <a:buNone/>
              <a:defRPr sz="1200" b="1"/>
            </a:lvl1pPr>
            <a:lvl2pPr marL="171450" indent="0">
              <a:buNone/>
              <a:defRPr/>
            </a:lvl2pPr>
            <a:lvl3pPr marL="342900" indent="0">
              <a:buNone/>
              <a:defRPr/>
            </a:lvl3pPr>
            <a:lvl4pPr marL="514350" indent="0">
              <a:buNone/>
              <a:defRPr/>
            </a:lvl4pPr>
            <a:lvl5pPr marL="685800" indent="0">
              <a:buNone/>
              <a:defRPr/>
            </a:lvl5pPr>
          </a:lstStyle>
          <a:p>
            <a:pPr lvl="0"/>
            <a:r>
              <a:rPr lang="es-ES" dirty="0"/>
              <a:t>JOSE ANTONIO MENDOZA</a:t>
            </a:r>
            <a:endParaRPr lang="es-ES_tradnl" dirty="0"/>
          </a:p>
        </p:txBody>
      </p:sp>
      <p:sp>
        <p:nvSpPr>
          <p:cNvPr id="15" name="Marcador de texto 14">
            <a:extLst>
              <a:ext uri="{FF2B5EF4-FFF2-40B4-BE49-F238E27FC236}">
                <a16:creationId xmlns:a16="http://schemas.microsoft.com/office/drawing/2014/main" id="{BE1981C0-7985-E54A-B6A4-DE276C0A3BED}"/>
              </a:ext>
            </a:extLst>
          </p:cNvPr>
          <p:cNvSpPr>
            <a:spLocks noGrp="1"/>
          </p:cNvSpPr>
          <p:nvPr>
            <p:ph type="body" sz="quarter" idx="11" hasCustomPrompt="1"/>
          </p:nvPr>
        </p:nvSpPr>
        <p:spPr>
          <a:xfrm>
            <a:off x="836716" y="4019339"/>
            <a:ext cx="2836018" cy="243905"/>
          </a:xfrm>
          <a:prstGeom prst="rect">
            <a:avLst/>
          </a:prstGeom>
        </p:spPr>
        <p:txBody>
          <a:bodyPr tIns="108000" anchor="ctr" anchorCtr="0">
            <a:noAutofit/>
          </a:bodyPr>
          <a:lstStyle>
            <a:lvl1pPr marL="0" indent="0" algn="l">
              <a:lnSpc>
                <a:spcPct val="100000"/>
              </a:lnSpc>
              <a:buNone/>
              <a:defRPr sz="1050" i="1">
                <a:solidFill>
                  <a:schemeClr val="tx1">
                    <a:lumMod val="65000"/>
                    <a:lumOff val="35000"/>
                  </a:schemeClr>
                </a:solidFill>
              </a:defRPr>
            </a:lvl1pPr>
            <a:lvl2pPr marL="171450" indent="0" algn="r">
              <a:buNone/>
              <a:defRPr/>
            </a:lvl2pPr>
            <a:lvl3pPr marL="342900" indent="0" algn="r">
              <a:buNone/>
              <a:defRPr/>
            </a:lvl3pPr>
            <a:lvl4pPr marL="514350" indent="0" algn="r">
              <a:buNone/>
              <a:defRPr/>
            </a:lvl4pPr>
            <a:lvl5pPr marL="685800" indent="0" algn="r">
              <a:buNone/>
              <a:defRPr/>
            </a:lvl5pPr>
          </a:lstStyle>
          <a:p>
            <a:pPr lvl="0"/>
            <a:r>
              <a:rPr lang="es-ES" dirty="0"/>
              <a:t>Cargo</a:t>
            </a:r>
            <a:endParaRPr lang="es-ES_tradnl" dirty="0"/>
          </a:p>
        </p:txBody>
      </p:sp>
      <p:sp>
        <p:nvSpPr>
          <p:cNvPr id="17" name="Marcador de texto 16">
            <a:extLst>
              <a:ext uri="{FF2B5EF4-FFF2-40B4-BE49-F238E27FC236}">
                <a16:creationId xmlns:a16="http://schemas.microsoft.com/office/drawing/2014/main" id="{73947877-500F-354C-B0EF-F8BC0B2DE06C}"/>
              </a:ext>
            </a:extLst>
          </p:cNvPr>
          <p:cNvSpPr>
            <a:spLocks noGrp="1"/>
          </p:cNvSpPr>
          <p:nvPr>
            <p:ph type="body" sz="quarter" idx="12" hasCustomPrompt="1"/>
          </p:nvPr>
        </p:nvSpPr>
        <p:spPr>
          <a:xfrm>
            <a:off x="836753" y="4262056"/>
            <a:ext cx="2835975" cy="232498"/>
          </a:xfrm>
          <a:prstGeom prst="rect">
            <a:avLst/>
          </a:prstGeom>
        </p:spPr>
        <p:txBody>
          <a:bodyPr lIns="108000" tIns="108000" rIns="108000" bIns="108000" anchor="ctr">
            <a:noAutofit/>
          </a:bodyPr>
          <a:lstStyle>
            <a:lvl1pPr marL="0" indent="0" algn="l">
              <a:lnSpc>
                <a:spcPct val="100000"/>
              </a:lnSpc>
              <a:buNone/>
              <a:defRPr sz="900">
                <a:solidFill>
                  <a:schemeClr val="tx1">
                    <a:lumMod val="65000"/>
                    <a:lumOff val="35000"/>
                  </a:schemeClr>
                </a:solidFill>
              </a:defRPr>
            </a:lvl1pPr>
            <a:lvl2pPr marL="171450" indent="0" algn="r">
              <a:buNone/>
              <a:defRPr/>
            </a:lvl2pPr>
            <a:lvl3pPr marL="342900" indent="0" algn="r">
              <a:buNone/>
              <a:defRPr/>
            </a:lvl3pPr>
            <a:lvl4pPr marL="514350" indent="0" algn="r">
              <a:buNone/>
              <a:defRPr/>
            </a:lvl4pPr>
            <a:lvl5pPr marL="685800" indent="0" algn="r">
              <a:buNone/>
              <a:defRPr/>
            </a:lvl5pPr>
          </a:lstStyle>
          <a:p>
            <a:pPr lvl="0"/>
            <a:r>
              <a:rPr lang="es-ES_tradnl" dirty="0"/>
              <a:t>Email</a:t>
            </a:r>
          </a:p>
        </p:txBody>
      </p:sp>
      <p:sp>
        <p:nvSpPr>
          <p:cNvPr id="14" name="Marcador de imagen 6"/>
          <p:cNvSpPr>
            <a:spLocks noGrp="1"/>
          </p:cNvSpPr>
          <p:nvPr>
            <p:ph type="pic" sz="quarter" idx="13"/>
          </p:nvPr>
        </p:nvSpPr>
        <p:spPr>
          <a:xfrm>
            <a:off x="836715" y="1014153"/>
            <a:ext cx="2836014" cy="2642438"/>
          </a:xfrm>
        </p:spPr>
        <p:txBody>
          <a:bodyPr/>
          <a:lstStyle/>
          <a:p>
            <a:endParaRPr lang="es-ES_tradnl" dirty="0"/>
          </a:p>
        </p:txBody>
      </p:sp>
      <p:sp>
        <p:nvSpPr>
          <p:cNvPr id="16" name="Marcador de texto 16">
            <a:extLst>
              <a:ext uri="{FF2B5EF4-FFF2-40B4-BE49-F238E27FC236}">
                <a16:creationId xmlns:a16="http://schemas.microsoft.com/office/drawing/2014/main" id="{73947877-500F-354C-B0EF-F8BC0B2DE06C}"/>
              </a:ext>
            </a:extLst>
          </p:cNvPr>
          <p:cNvSpPr>
            <a:spLocks noGrp="1"/>
          </p:cNvSpPr>
          <p:nvPr>
            <p:ph type="body" sz="quarter" idx="14" hasCustomPrompt="1"/>
          </p:nvPr>
        </p:nvSpPr>
        <p:spPr>
          <a:xfrm>
            <a:off x="836753" y="4494554"/>
            <a:ext cx="2835975" cy="232498"/>
          </a:xfrm>
          <a:prstGeom prst="rect">
            <a:avLst/>
          </a:prstGeom>
        </p:spPr>
        <p:txBody>
          <a:bodyPr lIns="108000" tIns="108000" rIns="108000" bIns="108000" anchor="ctr">
            <a:noAutofit/>
          </a:bodyPr>
          <a:lstStyle>
            <a:lvl1pPr marL="0" indent="0" algn="l">
              <a:lnSpc>
                <a:spcPct val="100000"/>
              </a:lnSpc>
              <a:buNone/>
              <a:defRPr sz="900">
                <a:solidFill>
                  <a:schemeClr val="tx1">
                    <a:lumMod val="65000"/>
                    <a:lumOff val="35000"/>
                  </a:schemeClr>
                </a:solidFill>
              </a:defRPr>
            </a:lvl1pPr>
            <a:lvl2pPr marL="171450" indent="0" algn="r">
              <a:buNone/>
              <a:defRPr/>
            </a:lvl2pPr>
            <a:lvl3pPr marL="342900" indent="0" algn="r">
              <a:buNone/>
              <a:defRPr/>
            </a:lvl3pPr>
            <a:lvl4pPr marL="514350" indent="0" algn="r">
              <a:buNone/>
              <a:defRPr/>
            </a:lvl4pPr>
            <a:lvl5pPr marL="685800" indent="0" algn="r">
              <a:buNone/>
              <a:defRPr/>
            </a:lvl5pPr>
          </a:lstStyle>
          <a:p>
            <a:pPr lvl="0"/>
            <a:r>
              <a:rPr lang="es-ES_tradnl" dirty="0"/>
              <a:t>Teléfono</a:t>
            </a:r>
          </a:p>
        </p:txBody>
      </p:sp>
      <p:grpSp>
        <p:nvGrpSpPr>
          <p:cNvPr id="7" name="Agrupar 6"/>
          <p:cNvGrpSpPr/>
          <p:nvPr userDrawn="1"/>
        </p:nvGrpSpPr>
        <p:grpSpPr>
          <a:xfrm>
            <a:off x="4558686" y="-43496"/>
            <a:ext cx="968648" cy="2349500"/>
            <a:chOff x="4558686" y="-43496"/>
            <a:chExt cx="968648" cy="2349500"/>
          </a:xfrm>
        </p:grpSpPr>
        <p:pic>
          <p:nvPicPr>
            <p:cNvPr id="4" name="Imagen 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708184" y="-43496"/>
              <a:ext cx="819150" cy="2349500"/>
            </a:xfrm>
            <a:prstGeom prst="rect">
              <a:avLst/>
            </a:prstGeom>
            <a:effectLst>
              <a:glow>
                <a:schemeClr val="accent1">
                  <a:alpha val="40000"/>
                </a:schemeClr>
              </a:glow>
              <a:outerShdw blurRad="50800" dist="38100" algn="tl" rotWithShape="0">
                <a:schemeClr val="bg2">
                  <a:lumMod val="25000"/>
                  <a:alpha val="40000"/>
                </a:schemeClr>
              </a:outerShdw>
            </a:effectLst>
          </p:spPr>
        </p:pic>
        <p:sp>
          <p:nvSpPr>
            <p:cNvPr id="3" name="Rectángulo 2"/>
            <p:cNvSpPr/>
            <p:nvPr userDrawn="1"/>
          </p:nvSpPr>
          <p:spPr>
            <a:xfrm>
              <a:off x="4558686" y="1"/>
              <a:ext cx="149497" cy="224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18" name="Imagen 17"/>
          <p:cNvPicPr>
            <a:picLocks noChangeAspect="1"/>
          </p:cNvPicPr>
          <p:nvPr userDrawn="1"/>
        </p:nvPicPr>
        <p:blipFill>
          <a:blip r:embed="rId4"/>
          <a:stretch>
            <a:fillRect/>
          </a:stretch>
        </p:blipFill>
        <p:spPr>
          <a:xfrm>
            <a:off x="5275761" y="2709870"/>
            <a:ext cx="1797540" cy="1668435"/>
          </a:xfrm>
          <a:prstGeom prst="rect">
            <a:avLst/>
          </a:prstGeom>
        </p:spPr>
      </p:pic>
      <p:pic>
        <p:nvPicPr>
          <p:cNvPr id="19" name="Imagen 18"/>
          <p:cNvPicPr>
            <a:picLocks noChangeAspect="1"/>
          </p:cNvPicPr>
          <p:nvPr userDrawn="1"/>
        </p:nvPicPr>
        <p:blipFill>
          <a:blip r:embed="rId5"/>
          <a:stretch>
            <a:fillRect/>
          </a:stretch>
        </p:blipFill>
        <p:spPr>
          <a:xfrm>
            <a:off x="563002" y="176190"/>
            <a:ext cx="1665833" cy="644839"/>
          </a:xfrm>
          <a:prstGeom prst="rect">
            <a:avLst/>
          </a:prstGeom>
        </p:spPr>
      </p:pic>
    </p:spTree>
    <p:extLst>
      <p:ext uri="{BB962C8B-B14F-4D97-AF65-F5344CB8AC3E}">
        <p14:creationId xmlns:p14="http://schemas.microsoft.com/office/powerpoint/2010/main" val="138539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Qué es Logitek?">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1F4CADCE-0E7F-6D4A-9149-7891B25B4F1F}"/>
              </a:ext>
            </a:extLst>
          </p:cNvPr>
          <p:cNvGrpSpPr/>
          <p:nvPr userDrawn="1"/>
        </p:nvGrpSpPr>
        <p:grpSpPr>
          <a:xfrm>
            <a:off x="0" y="0"/>
            <a:ext cx="9144000" cy="5143500"/>
            <a:chOff x="0" y="0"/>
            <a:chExt cx="24377650" cy="13716000"/>
          </a:xfrm>
        </p:grpSpPr>
        <p:pic>
          <p:nvPicPr>
            <p:cNvPr id="10" name="Marcador de imagen 2">
              <a:extLst>
                <a:ext uri="{FF2B5EF4-FFF2-40B4-BE49-F238E27FC236}">
                  <a16:creationId xmlns:a16="http://schemas.microsoft.com/office/drawing/2014/main" id="{831D943B-BC7F-5E4F-A754-C9DD4E98054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24377650" cy="13716000"/>
            </a:xfrm>
            <a:prstGeom prst="rect">
              <a:avLst/>
            </a:prstGeom>
          </p:spPr>
        </p:pic>
        <p:sp>
          <p:nvSpPr>
            <p:cNvPr id="11" name="Rectangle 10">
              <a:extLst>
                <a:ext uri="{FF2B5EF4-FFF2-40B4-BE49-F238E27FC236}">
                  <a16:creationId xmlns:a16="http://schemas.microsoft.com/office/drawing/2014/main" id="{0E778923-A4C7-9A4B-A0FE-37F76C5120F9}"/>
                </a:ext>
              </a:extLst>
            </p:cNvPr>
            <p:cNvSpPr/>
            <p:nvPr userDrawn="1"/>
          </p:nvSpPr>
          <p:spPr>
            <a:xfrm>
              <a:off x="0" y="0"/>
              <a:ext cx="24377650" cy="13716000"/>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25" noProof="0">
                <a:solidFill>
                  <a:schemeClr val="tx1"/>
                </a:solidFill>
                <a:latin typeface="Montserrat Light" charset="0"/>
              </a:endParaRPr>
            </a:p>
          </p:txBody>
        </p:sp>
        <p:sp>
          <p:nvSpPr>
            <p:cNvPr id="12" name="TextBox 27">
              <a:extLst>
                <a:ext uri="{FF2B5EF4-FFF2-40B4-BE49-F238E27FC236}">
                  <a16:creationId xmlns:a16="http://schemas.microsoft.com/office/drawing/2014/main" id="{C43AE1E2-8E82-2D4A-975C-443CCA814BF2}"/>
                </a:ext>
              </a:extLst>
            </p:cNvPr>
            <p:cNvSpPr txBox="1"/>
            <p:nvPr userDrawn="1"/>
          </p:nvSpPr>
          <p:spPr>
            <a:xfrm>
              <a:off x="8920530" y="3048512"/>
              <a:ext cx="14894560" cy="4216539"/>
            </a:xfrm>
            <a:prstGeom prst="rect">
              <a:avLst/>
            </a:prstGeom>
            <a:noFill/>
          </p:spPr>
          <p:txBody>
            <a:bodyPr wrap="square" rtlCol="0">
              <a:spAutoFit/>
            </a:bodyPr>
            <a:lstStyle/>
            <a:p>
              <a:pPr marL="171450" indent="-171450">
                <a:spcAft>
                  <a:spcPts val="900"/>
                </a:spcAft>
                <a:buBlip>
                  <a:blip r:embed="rId3"/>
                </a:buBlip>
              </a:pPr>
              <a:r>
                <a:rPr lang="es-ES_tradnl" sz="1275" noProof="0" dirty="0">
                  <a:solidFill>
                    <a:schemeClr val="tx1"/>
                  </a:solidFill>
                  <a:latin typeface="Arial" panose="020B0604020202020204" pitchFamily="34" charset="0"/>
                  <a:ea typeface="Corbel" charset="0"/>
                  <a:cs typeface="Arial" panose="020B0604020202020204" pitchFamily="34" charset="0"/>
                </a:rPr>
                <a:t>Asesoramos al sector industrial y de infraestructuras a gestionar de forma óptima la </a:t>
              </a:r>
              <a:r>
                <a:rPr lang="es-ES_tradnl" sz="1275" b="1" noProof="0" dirty="0">
                  <a:solidFill>
                    <a:schemeClr val="tx1"/>
                  </a:solidFill>
                  <a:latin typeface="Arial" panose="020B0604020202020204" pitchFamily="34" charset="0"/>
                  <a:ea typeface="Corbel" charset="0"/>
                  <a:cs typeface="Arial" panose="020B0604020202020204" pitchFamily="34" charset="0"/>
                </a:rPr>
                <a:t>generación y explotación de información en Tiempo Real.</a:t>
              </a:r>
            </a:p>
            <a:p>
              <a:pPr marL="171450" indent="-171450">
                <a:spcAft>
                  <a:spcPts val="900"/>
                </a:spcAft>
                <a:buBlip>
                  <a:blip r:embed="rId3"/>
                </a:buBlip>
              </a:pPr>
              <a:r>
                <a:rPr lang="es-ES_tradnl" sz="1275" noProof="0" dirty="0">
                  <a:solidFill>
                    <a:schemeClr val="tx1"/>
                  </a:solidFill>
                  <a:latin typeface="Arial" panose="020B0604020202020204" pitchFamily="34" charset="0"/>
                  <a:ea typeface="Corbel" charset="0"/>
                  <a:cs typeface="Arial" panose="020B0604020202020204" pitchFamily="34" charset="0"/>
                </a:rPr>
                <a:t>Facilitamos la puesta en marcha de programas de </a:t>
              </a:r>
              <a:r>
                <a:rPr lang="es-ES_tradnl" sz="1275" b="1" noProof="0" dirty="0">
                  <a:solidFill>
                    <a:schemeClr val="tx1"/>
                  </a:solidFill>
                  <a:latin typeface="Arial" panose="020B0604020202020204" pitchFamily="34" charset="0"/>
                  <a:ea typeface="Corbel" charset="0"/>
                  <a:cs typeface="Arial" panose="020B0604020202020204" pitchFamily="34" charset="0"/>
                </a:rPr>
                <a:t>Transformación Digital</a:t>
              </a:r>
              <a:r>
                <a:rPr lang="es-ES_tradnl" sz="1275" noProof="0" dirty="0">
                  <a:solidFill>
                    <a:schemeClr val="tx1"/>
                  </a:solidFill>
                  <a:latin typeface="Arial" panose="020B0604020202020204" pitchFamily="34" charset="0"/>
                  <a:ea typeface="Corbel" charset="0"/>
                  <a:cs typeface="Arial" panose="020B0604020202020204" pitchFamily="34" charset="0"/>
                </a:rPr>
                <a:t> en entornos Industriales e Infraestructuras (</a:t>
              </a:r>
              <a:r>
                <a:rPr lang="es-ES_tradnl" sz="1275" b="1" noProof="0" dirty="0">
                  <a:solidFill>
                    <a:schemeClr val="tx1"/>
                  </a:solidFill>
                  <a:latin typeface="Arial" panose="020B0604020202020204" pitchFamily="34" charset="0"/>
                  <a:ea typeface="Corbel" charset="0"/>
                  <a:cs typeface="Arial" panose="020B0604020202020204" pitchFamily="34" charset="0"/>
                </a:rPr>
                <a:t>Industria 4.0, </a:t>
              </a:r>
              <a:r>
                <a:rPr lang="es-ES_tradnl" sz="1275" b="1" noProof="0" dirty="0" err="1">
                  <a:solidFill>
                    <a:schemeClr val="tx1"/>
                  </a:solidFill>
                  <a:latin typeface="Arial" panose="020B0604020202020204" pitchFamily="34" charset="0"/>
                  <a:ea typeface="Corbel" charset="0"/>
                  <a:cs typeface="Arial" panose="020B0604020202020204" pitchFamily="34" charset="0"/>
                </a:rPr>
                <a:t>IIoT</a:t>
              </a:r>
              <a:r>
                <a:rPr lang="es-ES_tradnl" sz="1275" b="1" noProof="0" dirty="0">
                  <a:solidFill>
                    <a:schemeClr val="tx1"/>
                  </a:solidFill>
                  <a:latin typeface="Arial" panose="020B0604020202020204" pitchFamily="34" charset="0"/>
                  <a:ea typeface="Corbel" charset="0"/>
                  <a:cs typeface="Arial" panose="020B0604020202020204" pitchFamily="34" charset="0"/>
                </a:rPr>
                <a:t> e </a:t>
              </a:r>
              <a:r>
                <a:rPr lang="es-ES_tradnl" sz="1275" b="1" noProof="0" dirty="0" err="1">
                  <a:solidFill>
                    <a:schemeClr val="tx1"/>
                  </a:solidFill>
                  <a:latin typeface="Arial" panose="020B0604020202020204" pitchFamily="34" charset="0"/>
                  <a:ea typeface="Corbel" charset="0"/>
                  <a:cs typeface="Arial" panose="020B0604020202020204" pitchFamily="34" charset="0"/>
                </a:rPr>
                <a:t>IoT</a:t>
              </a:r>
              <a:r>
                <a:rPr lang="es-ES_tradnl" sz="1275" noProof="0" dirty="0">
                  <a:solidFill>
                    <a:schemeClr val="tx1"/>
                  </a:solidFill>
                  <a:latin typeface="Arial" panose="020B0604020202020204" pitchFamily="34" charset="0"/>
                  <a:ea typeface="Corbel" charset="0"/>
                  <a:cs typeface="Arial" panose="020B0604020202020204" pitchFamily="34" charset="0"/>
                </a:rPr>
                <a:t>), y seleccionamos y proporcionamos las mejores </a:t>
              </a:r>
              <a:r>
                <a:rPr lang="es-ES_tradnl" sz="1275" b="1" noProof="0" dirty="0">
                  <a:solidFill>
                    <a:schemeClr val="tx1"/>
                  </a:solidFill>
                  <a:latin typeface="Arial" panose="020B0604020202020204" pitchFamily="34" charset="0"/>
                  <a:ea typeface="Corbel" charset="0"/>
                  <a:cs typeface="Arial" panose="020B0604020202020204" pitchFamily="34" charset="0"/>
                </a:rPr>
                <a:t>soluciones tecnológicas y servicios de alto valor</a:t>
              </a:r>
              <a:r>
                <a:rPr lang="es-ES_tradnl" sz="1275" noProof="0" dirty="0">
                  <a:solidFill>
                    <a:schemeClr val="tx1"/>
                  </a:solidFill>
                  <a:latin typeface="Arial" panose="020B0604020202020204" pitchFamily="34" charset="0"/>
                  <a:ea typeface="Corbel" charset="0"/>
                  <a:cs typeface="Arial" panose="020B0604020202020204" pitchFamily="34" charset="0"/>
                </a:rPr>
                <a:t>.</a:t>
              </a:r>
            </a:p>
          </p:txBody>
        </p:sp>
        <p:sp>
          <p:nvSpPr>
            <p:cNvPr id="14" name="TextBox 13">
              <a:extLst>
                <a:ext uri="{FF2B5EF4-FFF2-40B4-BE49-F238E27FC236}">
                  <a16:creationId xmlns:a16="http://schemas.microsoft.com/office/drawing/2014/main" id="{9D6556D0-7440-7B40-AF89-40BF5FED87C5}"/>
                </a:ext>
              </a:extLst>
            </p:cNvPr>
            <p:cNvSpPr txBox="1"/>
            <p:nvPr userDrawn="1"/>
          </p:nvSpPr>
          <p:spPr>
            <a:xfrm>
              <a:off x="3658066" y="3187037"/>
              <a:ext cx="3308591" cy="2400656"/>
            </a:xfrm>
            <a:prstGeom prst="rect">
              <a:avLst/>
            </a:prstGeom>
            <a:noFill/>
          </p:spPr>
          <p:txBody>
            <a:bodyPr wrap="none" rtlCol="0">
              <a:spAutoFit/>
            </a:bodyPr>
            <a:lstStyle/>
            <a:p>
              <a:pPr algn="ctr"/>
              <a:r>
                <a:rPr lang="es-ES_tradnl" sz="5250" b="1" noProof="0" dirty="0">
                  <a:solidFill>
                    <a:schemeClr val="tx1"/>
                  </a:solidFill>
                  <a:latin typeface="Corbel" charset="0"/>
                  <a:ea typeface="Corbel" charset="0"/>
                  <a:cs typeface="Corbel" charset="0"/>
                </a:rPr>
                <a:t>30+</a:t>
              </a:r>
            </a:p>
          </p:txBody>
        </p:sp>
        <p:sp>
          <p:nvSpPr>
            <p:cNvPr id="15" name="TextBox 39">
              <a:extLst>
                <a:ext uri="{FF2B5EF4-FFF2-40B4-BE49-F238E27FC236}">
                  <a16:creationId xmlns:a16="http://schemas.microsoft.com/office/drawing/2014/main" id="{BAD45540-821B-CC4F-BA97-969E7908AB91}"/>
                </a:ext>
              </a:extLst>
            </p:cNvPr>
            <p:cNvSpPr txBox="1"/>
            <p:nvPr userDrawn="1"/>
          </p:nvSpPr>
          <p:spPr>
            <a:xfrm>
              <a:off x="2506089" y="5457416"/>
              <a:ext cx="5056478" cy="677109"/>
            </a:xfrm>
            <a:prstGeom prst="rect">
              <a:avLst/>
            </a:prstGeom>
            <a:noFill/>
          </p:spPr>
          <p:txBody>
            <a:bodyPr wrap="none" rtlCol="0">
              <a:spAutoFit/>
            </a:bodyPr>
            <a:lstStyle/>
            <a:p>
              <a:pPr algn="ctr"/>
              <a:r>
                <a:rPr lang="es-ES_tradnl" sz="1050" b="1" spc="225" noProof="0">
                  <a:solidFill>
                    <a:schemeClr val="tx1"/>
                  </a:solidFill>
                  <a:latin typeface="Corbel" charset="0"/>
                  <a:ea typeface="Corbel" charset="0"/>
                  <a:cs typeface="Corbel" charset="0"/>
                </a:rPr>
                <a:t>Años de experiencia</a:t>
              </a:r>
            </a:p>
          </p:txBody>
        </p:sp>
      </p:grpSp>
      <p:pic>
        <p:nvPicPr>
          <p:cNvPr id="17" name="Imagen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547901" y="2787405"/>
            <a:ext cx="1762047" cy="718537"/>
          </a:xfrm>
          <a:prstGeom prst="rect">
            <a:avLst/>
          </a:prstGeom>
        </p:spPr>
      </p:pic>
    </p:spTree>
    <p:extLst>
      <p:ext uri="{BB962C8B-B14F-4D97-AF65-F5344CB8AC3E}">
        <p14:creationId xmlns:p14="http://schemas.microsoft.com/office/powerpoint/2010/main" val="1233515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portada de contenido">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D95FA8A7-6A4A-6348-B3C2-FF3174081298}"/>
              </a:ext>
            </a:extLst>
          </p:cNvPr>
          <p:cNvSpPr>
            <a:spLocks noGrp="1"/>
          </p:cNvSpPr>
          <p:nvPr>
            <p:ph type="sldNum" sz="quarter" idx="10"/>
          </p:nvPr>
        </p:nvSpPr>
        <p:spPr>
          <a:xfrm>
            <a:off x="8107680" y="4693185"/>
            <a:ext cx="506869" cy="273844"/>
          </a:xfrm>
          <a:prstGeom prst="rect">
            <a:avLst/>
          </a:prstGeom>
        </p:spPr>
        <p:txBody>
          <a:bodyPr/>
          <a:lstStyle/>
          <a:p>
            <a:fld id="{BF20307F-8BB2-7D45-B6B9-A11CF99964CC}" type="slidenum">
              <a:rPr lang="es-ES_tradnl" smtClean="0"/>
              <a:pPr/>
              <a:t>‹Nº›</a:t>
            </a:fld>
            <a:endParaRPr lang="es-ES_tradnl"/>
          </a:p>
        </p:txBody>
      </p:sp>
      <p:pic>
        <p:nvPicPr>
          <p:cNvPr id="8" name="Marcador de imagen 1">
            <a:extLst>
              <a:ext uri="{FF2B5EF4-FFF2-40B4-BE49-F238E27FC236}">
                <a16:creationId xmlns:a16="http://schemas.microsoft.com/office/drawing/2014/main" id="{5F0CE73B-46E5-304D-A95F-9ACEAD9CAE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11" name="Rectángulo 10"/>
          <p:cNvSpPr/>
          <p:nvPr userDrawn="1"/>
        </p:nvSpPr>
        <p:spPr>
          <a:xfrm>
            <a:off x="0" y="0"/>
            <a:ext cx="9144000" cy="5143500"/>
          </a:xfrm>
          <a:prstGeom prst="rect">
            <a:avLst/>
          </a:prstGeom>
          <a:solidFill>
            <a:srgbClr val="4A86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3200" dirty="0">
              <a:solidFill>
                <a:schemeClr val="bg1"/>
              </a:solidFill>
              <a:latin typeface="Arial" charset="0"/>
              <a:ea typeface="Arial" charset="0"/>
              <a:cs typeface="Arial" charset="0"/>
            </a:endParaRPr>
          </a:p>
        </p:txBody>
      </p:sp>
      <p:sp>
        <p:nvSpPr>
          <p:cNvPr id="3" name="Marcador de texto 2"/>
          <p:cNvSpPr>
            <a:spLocks noGrp="1"/>
          </p:cNvSpPr>
          <p:nvPr>
            <p:ph type="body" sz="quarter" idx="12" hasCustomPrompt="1"/>
          </p:nvPr>
        </p:nvSpPr>
        <p:spPr>
          <a:xfrm>
            <a:off x="645389" y="2015331"/>
            <a:ext cx="7924800" cy="1112837"/>
          </a:xfrm>
        </p:spPr>
        <p:txBody>
          <a:bodyPr anchor="t">
            <a:normAutofit/>
          </a:bodyPr>
          <a:lstStyle>
            <a:lvl1pPr marL="50800" indent="0">
              <a:buNone/>
              <a:defRPr sz="2400" b="1" i="0">
                <a:solidFill>
                  <a:schemeClr val="bg1"/>
                </a:solidFill>
                <a:latin typeface="Arial Black" charset="0"/>
                <a:ea typeface="Arial Black" charset="0"/>
                <a:cs typeface="Arial Black" charset="0"/>
              </a:defRPr>
            </a:lvl1pPr>
          </a:lstStyle>
          <a:p>
            <a:pPr lvl="0"/>
            <a:r>
              <a:rPr lang="es-ES_tradnl" dirty="0"/>
              <a:t>HAGA CLIC PARA MODIFICAR LOS ESTILOS DE TEXTO DEL PATRÓN</a:t>
            </a:r>
          </a:p>
        </p:txBody>
      </p:sp>
      <p:pic>
        <p:nvPicPr>
          <p:cNvPr id="9" name="Imagen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765235" y="4229777"/>
            <a:ext cx="1461901" cy="596142"/>
          </a:xfrm>
          <a:prstGeom prst="rect">
            <a:avLst/>
          </a:prstGeom>
        </p:spPr>
      </p:pic>
    </p:spTree>
    <p:extLst>
      <p:ext uri="{BB962C8B-B14F-4D97-AF65-F5344CB8AC3E}">
        <p14:creationId xmlns:p14="http://schemas.microsoft.com/office/powerpoint/2010/main" val="519175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ido_v4">
    <p:spTree>
      <p:nvGrpSpPr>
        <p:cNvPr id="1" name=""/>
        <p:cNvGrpSpPr/>
        <p:nvPr/>
      </p:nvGrpSpPr>
      <p:grpSpPr>
        <a:xfrm>
          <a:off x="0" y="0"/>
          <a:ext cx="0" cy="0"/>
          <a:chOff x="0" y="0"/>
          <a:chExt cx="0" cy="0"/>
        </a:xfrm>
      </p:grpSpPr>
      <p:sp>
        <p:nvSpPr>
          <p:cNvPr id="7" name="Rectángulo 6"/>
          <p:cNvSpPr/>
          <p:nvPr userDrawn="1"/>
        </p:nvSpPr>
        <p:spPr>
          <a:xfrm>
            <a:off x="0" y="0"/>
            <a:ext cx="3374217" cy="5143500"/>
          </a:xfrm>
          <a:prstGeom prst="rect">
            <a:avLst/>
          </a:prstGeom>
          <a:solidFill>
            <a:srgbClr val="4A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Marcador de número de diapositiva 2">
            <a:extLst>
              <a:ext uri="{FF2B5EF4-FFF2-40B4-BE49-F238E27FC236}">
                <a16:creationId xmlns:a16="http://schemas.microsoft.com/office/drawing/2014/main" id="{F7CEAC88-9A14-4544-B4D0-56BF37A2B7B7}"/>
              </a:ext>
            </a:extLst>
          </p:cNvPr>
          <p:cNvSpPr>
            <a:spLocks noGrp="1"/>
          </p:cNvSpPr>
          <p:nvPr>
            <p:ph type="sldNum" sz="quarter" idx="12"/>
          </p:nvPr>
        </p:nvSpPr>
        <p:spPr>
          <a:xfrm>
            <a:off x="6347114" y="4701223"/>
            <a:ext cx="2057400" cy="274637"/>
          </a:xfrm>
        </p:spPr>
        <p:txBody>
          <a:bodyPr>
            <a:noAutofit/>
          </a:bodyPr>
          <a:lstStyle>
            <a:lvl1pPr algn="r">
              <a:defRPr>
                <a:solidFill>
                  <a:srgbClr val="4A86B3"/>
                </a:solidFill>
              </a:defRPr>
            </a:lvl1pPr>
          </a:lstStyle>
          <a:p>
            <a:fld id="{21A62BF0-0218-134C-B0DD-450340753846}" type="slidenum">
              <a:rPr lang="es-ES_tradnl" smtClean="0"/>
              <a:pPr/>
              <a:t>‹Nº›</a:t>
            </a:fld>
            <a:endParaRPr lang="es-ES_tradnl" dirty="0"/>
          </a:p>
        </p:txBody>
      </p:sp>
      <p:sp>
        <p:nvSpPr>
          <p:cNvPr id="11" name="Marcador de contenido 5">
            <a:extLst>
              <a:ext uri="{FF2B5EF4-FFF2-40B4-BE49-F238E27FC236}">
                <a16:creationId xmlns:a16="http://schemas.microsoft.com/office/drawing/2014/main" id="{CBEC5D5A-43A6-0A42-84DB-D97A4924DFC8}"/>
              </a:ext>
            </a:extLst>
          </p:cNvPr>
          <p:cNvSpPr>
            <a:spLocks noGrp="1"/>
          </p:cNvSpPr>
          <p:nvPr>
            <p:ph sz="quarter" idx="11" hasCustomPrompt="1"/>
          </p:nvPr>
        </p:nvSpPr>
        <p:spPr>
          <a:xfrm>
            <a:off x="3932499" y="636795"/>
            <a:ext cx="4472015" cy="3921349"/>
          </a:xfrm>
          <a:prstGeom prst="rect">
            <a:avLst/>
          </a:prstGeom>
        </p:spPr>
        <p:txBody>
          <a:bodyPr lIns="108000" tIns="108000" rIns="108000" bIns="108000" anchor="t"/>
          <a:lstStyle>
            <a:lvl1pPr marL="228600" indent="-177800">
              <a:lnSpc>
                <a:spcPct val="100000"/>
              </a:lnSpc>
              <a:buSzPct val="100000"/>
              <a:buFont typeface="ZapfDingbatsITC" charset="0"/>
              <a:buChar char="❯"/>
              <a:tabLst/>
              <a:defRPr/>
            </a:lvl1pPr>
            <a:lvl2pPr marL="358775" indent="-187325">
              <a:lnSpc>
                <a:spcPct val="100000"/>
              </a:lnSpc>
              <a:buSzPct val="100000"/>
              <a:buFont typeface=".AppleSystemUIFont" charset="-120"/>
              <a:buChar char="⦁"/>
              <a:tabLst/>
              <a:defRPr/>
            </a:lvl2pPr>
            <a:lvl3pPr marL="488950" indent="-146050">
              <a:lnSpc>
                <a:spcPct val="100000"/>
              </a:lnSpc>
              <a:buSzPct val="105000"/>
              <a:buFont typeface=".AppleSystemUIFont" charset="-120"/>
              <a:buChar char="‑"/>
              <a:tabLst/>
              <a:defRPr/>
            </a:lvl3pPr>
            <a:lvl4pPr marL="627063" indent="-112713">
              <a:lnSpc>
                <a:spcPct val="100000"/>
              </a:lnSpc>
              <a:buSzPct val="105000"/>
              <a:buFont typeface="Arial" charset="0"/>
              <a:buChar char="•"/>
              <a:tabLst/>
              <a:defRPr/>
            </a:lvl4pPr>
            <a:lvl5pPr marL="803275" indent="-117475">
              <a:lnSpc>
                <a:spcPct val="100000"/>
              </a:lnSpc>
              <a:buSzPct val="105000"/>
              <a:buFont typeface="Arial" charset="0"/>
              <a:buChar char="•"/>
              <a:tabLst/>
              <a:defRPr/>
            </a:lvl5pPr>
          </a:lstStyle>
          <a:p>
            <a:pPr lvl="0"/>
            <a:r>
              <a:rPr lang="es-ES_tradnl" noProof="0" dirty="0"/>
              <a:t>Editar el estilo de texto del patrón</a:t>
            </a:r>
          </a:p>
          <a:p>
            <a:pPr lvl="1"/>
            <a:r>
              <a:rPr lang="es-ES_tradnl" noProof="0" dirty="0"/>
              <a:t>Segundo nivel</a:t>
            </a:r>
          </a:p>
          <a:p>
            <a:pPr lvl="2"/>
            <a:r>
              <a:rPr lang="es-ES_tradnl" noProof="0" dirty="0"/>
              <a:t>Tercer nivel</a:t>
            </a:r>
          </a:p>
          <a:p>
            <a:pPr lvl="3"/>
            <a:r>
              <a:rPr lang="es-ES_tradnl" noProof="0" dirty="0"/>
              <a:t>Cuarto nivel</a:t>
            </a:r>
          </a:p>
        </p:txBody>
      </p:sp>
      <p:pic>
        <p:nvPicPr>
          <p:cNvPr id="12" name="Imagen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02793" y="4236987"/>
            <a:ext cx="1475178" cy="601556"/>
          </a:xfrm>
          <a:prstGeom prst="rect">
            <a:avLst/>
          </a:prstGeom>
        </p:spPr>
      </p:pic>
      <p:sp>
        <p:nvSpPr>
          <p:cNvPr id="15" name="Marcador de texto 24"/>
          <p:cNvSpPr>
            <a:spLocks noGrp="1"/>
          </p:cNvSpPr>
          <p:nvPr>
            <p:ph type="body" sz="quarter" idx="13" hasCustomPrompt="1"/>
          </p:nvPr>
        </p:nvSpPr>
        <p:spPr>
          <a:xfrm>
            <a:off x="202793" y="636795"/>
            <a:ext cx="2900910" cy="1298378"/>
          </a:xfrm>
        </p:spPr>
        <p:txBody>
          <a:bodyPr>
            <a:normAutofit/>
          </a:bodyPr>
          <a:lstStyle>
            <a:lvl1pPr marL="50800" indent="0">
              <a:buNone/>
              <a:defRPr sz="1800" b="1">
                <a:solidFill>
                  <a:schemeClr val="bg1"/>
                </a:solidFill>
                <a:latin typeface="Arial" charset="0"/>
                <a:ea typeface="Arial" charset="0"/>
                <a:cs typeface="Arial" charset="0"/>
              </a:defRPr>
            </a:lvl1pPr>
          </a:lstStyle>
          <a:p>
            <a:pPr lvl="0"/>
            <a:r>
              <a:rPr lang="es-ES_tradnl" dirty="0"/>
              <a:t>TÍTULO DE SECCIÓN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_v1">
    <p:spTree>
      <p:nvGrpSpPr>
        <p:cNvPr id="1" name=""/>
        <p:cNvGrpSpPr/>
        <p:nvPr/>
      </p:nvGrpSpPr>
      <p:grpSpPr>
        <a:xfrm>
          <a:off x="0" y="0"/>
          <a:ext cx="0" cy="0"/>
          <a:chOff x="0" y="0"/>
          <a:chExt cx="0" cy="0"/>
        </a:xfrm>
      </p:grpSpPr>
      <p:sp>
        <p:nvSpPr>
          <p:cNvPr id="4" name="Rectángulo 3"/>
          <p:cNvSpPr/>
          <p:nvPr userDrawn="1"/>
        </p:nvSpPr>
        <p:spPr>
          <a:xfrm>
            <a:off x="0" y="4648839"/>
            <a:ext cx="9144000" cy="494661"/>
          </a:xfrm>
          <a:prstGeom prst="rect">
            <a:avLst/>
          </a:prstGeom>
          <a:solidFill>
            <a:srgbClr val="4A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id="{E15101B4-A473-A94C-BC6E-2D585CB74BCA}"/>
              </a:ext>
            </a:extLst>
          </p:cNvPr>
          <p:cNvSpPr>
            <a:spLocks noGrp="1"/>
          </p:cNvSpPr>
          <p:nvPr>
            <p:ph type="title"/>
          </p:nvPr>
        </p:nvSpPr>
        <p:spPr/>
        <p:txBody>
          <a:bodyPr lIns="108000" rIns="108000"/>
          <a:lstStyle/>
          <a:p>
            <a:r>
              <a:rPr lang="es-ES" dirty="0"/>
              <a:t>Haga clic para modificar el estilo de título del patrón</a:t>
            </a:r>
            <a:endParaRPr lang="es-ES_tradnl" dirty="0"/>
          </a:p>
        </p:txBody>
      </p:sp>
      <p:sp>
        <p:nvSpPr>
          <p:cNvPr id="6" name="Marcador de contenido 5">
            <a:extLst>
              <a:ext uri="{FF2B5EF4-FFF2-40B4-BE49-F238E27FC236}">
                <a16:creationId xmlns:a16="http://schemas.microsoft.com/office/drawing/2014/main" id="{CBEC5D5A-43A6-0A42-84DB-D97A4924DFC8}"/>
              </a:ext>
            </a:extLst>
          </p:cNvPr>
          <p:cNvSpPr>
            <a:spLocks noGrp="1"/>
          </p:cNvSpPr>
          <p:nvPr>
            <p:ph sz="quarter" idx="11" hasCustomPrompt="1"/>
          </p:nvPr>
        </p:nvSpPr>
        <p:spPr>
          <a:xfrm>
            <a:off x="628814" y="1152416"/>
            <a:ext cx="7886536" cy="3212116"/>
          </a:xfrm>
          <a:prstGeom prst="rect">
            <a:avLst/>
          </a:prstGeom>
        </p:spPr>
        <p:txBody>
          <a:bodyPr lIns="108000" tIns="108000" rIns="108000" bIns="108000" anchor="t"/>
          <a:lstStyle>
            <a:lvl1pPr marL="228600" indent="-177800">
              <a:lnSpc>
                <a:spcPct val="100000"/>
              </a:lnSpc>
              <a:buSzPct val="100000"/>
              <a:buFont typeface="ZapfDingbatsITC" charset="0"/>
              <a:buChar char="❯"/>
              <a:tabLst/>
              <a:defRPr/>
            </a:lvl1pPr>
            <a:lvl2pPr marL="358775" indent="-187325">
              <a:lnSpc>
                <a:spcPct val="100000"/>
              </a:lnSpc>
              <a:buSzPct val="100000"/>
              <a:buFont typeface=".AppleSystemUIFont" charset="-120"/>
              <a:buChar char="⦁"/>
              <a:tabLst/>
              <a:defRPr/>
            </a:lvl2pPr>
            <a:lvl3pPr marL="488950" indent="-146050">
              <a:lnSpc>
                <a:spcPct val="100000"/>
              </a:lnSpc>
              <a:buSzPct val="105000"/>
              <a:buFont typeface=".AppleSystemUIFont" charset="-120"/>
              <a:buChar char="‑"/>
              <a:tabLst/>
              <a:defRPr/>
            </a:lvl3pPr>
            <a:lvl4pPr marL="627063" indent="-112713">
              <a:lnSpc>
                <a:spcPct val="100000"/>
              </a:lnSpc>
              <a:buSzPct val="105000"/>
              <a:buFont typeface="Arial" charset="0"/>
              <a:buChar char="•"/>
              <a:tabLst/>
              <a:defRPr/>
            </a:lvl4pPr>
            <a:lvl5pPr marL="803275" indent="-117475">
              <a:lnSpc>
                <a:spcPct val="100000"/>
              </a:lnSpc>
              <a:buSzPct val="105000"/>
              <a:buFont typeface="Arial" charset="0"/>
              <a:buChar char="•"/>
              <a:tabLst/>
              <a:defRPr/>
            </a:lvl5pPr>
          </a:lstStyle>
          <a:p>
            <a:pPr lvl="0"/>
            <a:r>
              <a:rPr lang="es-ES_tradnl" noProof="0" dirty="0"/>
              <a:t>Editar el estilo de texto del patrón</a:t>
            </a:r>
          </a:p>
          <a:p>
            <a:pPr lvl="1"/>
            <a:r>
              <a:rPr lang="es-ES_tradnl" noProof="0" dirty="0"/>
              <a:t>Segundo nivel</a:t>
            </a:r>
          </a:p>
          <a:p>
            <a:pPr lvl="2"/>
            <a:r>
              <a:rPr lang="es-ES_tradnl" noProof="0" dirty="0"/>
              <a:t>Tercer nivel</a:t>
            </a:r>
          </a:p>
          <a:p>
            <a:pPr lvl="3"/>
            <a:r>
              <a:rPr lang="es-ES_tradnl" noProof="0" dirty="0"/>
              <a:t>Cuarto nivel</a:t>
            </a:r>
          </a:p>
        </p:txBody>
      </p:sp>
      <p:sp>
        <p:nvSpPr>
          <p:cNvPr id="3" name="Marcador de número de diapositiva 2">
            <a:extLst>
              <a:ext uri="{FF2B5EF4-FFF2-40B4-BE49-F238E27FC236}">
                <a16:creationId xmlns:a16="http://schemas.microsoft.com/office/drawing/2014/main" id="{F7CEAC88-9A14-4544-B4D0-56BF37A2B7B7}"/>
              </a:ext>
            </a:extLst>
          </p:cNvPr>
          <p:cNvSpPr>
            <a:spLocks noGrp="1"/>
          </p:cNvSpPr>
          <p:nvPr>
            <p:ph type="sldNum" sz="quarter" idx="12"/>
          </p:nvPr>
        </p:nvSpPr>
        <p:spPr>
          <a:xfrm>
            <a:off x="636790" y="4767263"/>
            <a:ext cx="2057400" cy="274637"/>
          </a:xfrm>
        </p:spPr>
        <p:txBody>
          <a:bodyPr>
            <a:noAutofit/>
          </a:bodyPr>
          <a:lstStyle>
            <a:lvl1pPr algn="l">
              <a:defRPr>
                <a:solidFill>
                  <a:schemeClr val="bg1"/>
                </a:solidFill>
              </a:defRPr>
            </a:lvl1pPr>
          </a:lstStyle>
          <a:p>
            <a:fld id="{21A62BF0-0218-134C-B0DD-450340753846}" type="slidenum">
              <a:rPr lang="es-ES_tradnl" smtClean="0"/>
              <a:pPr/>
              <a:t>‹Nº›</a:t>
            </a:fld>
            <a:endParaRPr lang="es-ES_tradnl" dirty="0"/>
          </a:p>
        </p:txBody>
      </p:sp>
      <p:pic>
        <p:nvPicPr>
          <p:cNvPr id="7" name="Imagen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44395" y="4698198"/>
            <a:ext cx="970955" cy="395941"/>
          </a:xfrm>
          <a:prstGeom prst="rect">
            <a:avLst/>
          </a:prstGeom>
        </p:spPr>
      </p:pic>
    </p:spTree>
    <p:extLst>
      <p:ext uri="{BB962C8B-B14F-4D97-AF65-F5344CB8AC3E}">
        <p14:creationId xmlns:p14="http://schemas.microsoft.com/office/powerpoint/2010/main" val="3784503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_v2">
    <p:spTree>
      <p:nvGrpSpPr>
        <p:cNvPr id="1" name=""/>
        <p:cNvGrpSpPr/>
        <p:nvPr/>
      </p:nvGrpSpPr>
      <p:grpSpPr>
        <a:xfrm>
          <a:off x="0" y="0"/>
          <a:ext cx="0" cy="0"/>
          <a:chOff x="0" y="0"/>
          <a:chExt cx="0" cy="0"/>
        </a:xfrm>
      </p:grpSpPr>
      <p:sp>
        <p:nvSpPr>
          <p:cNvPr id="4" name="Rectángulo 3"/>
          <p:cNvSpPr/>
          <p:nvPr userDrawn="1"/>
        </p:nvSpPr>
        <p:spPr>
          <a:xfrm>
            <a:off x="0" y="4648839"/>
            <a:ext cx="9144000" cy="494661"/>
          </a:xfrm>
          <a:prstGeom prst="rect">
            <a:avLst/>
          </a:prstGeom>
          <a:solidFill>
            <a:srgbClr val="4A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id="{E15101B4-A473-A94C-BC6E-2D585CB74BCA}"/>
              </a:ext>
            </a:extLst>
          </p:cNvPr>
          <p:cNvSpPr>
            <a:spLocks noGrp="1"/>
          </p:cNvSpPr>
          <p:nvPr>
            <p:ph type="title"/>
          </p:nvPr>
        </p:nvSpPr>
        <p:spPr/>
        <p:txBody>
          <a:bodyPr lIns="108000" rIns="108000"/>
          <a:lstStyle/>
          <a:p>
            <a:r>
              <a:rPr lang="es-ES"/>
              <a:t>Haga clic para modificar el estilo de título del patrón</a:t>
            </a:r>
            <a:endParaRPr lang="es-ES_tradnl"/>
          </a:p>
        </p:txBody>
      </p:sp>
      <p:sp>
        <p:nvSpPr>
          <p:cNvPr id="6" name="Marcador de contenido 5">
            <a:extLst>
              <a:ext uri="{FF2B5EF4-FFF2-40B4-BE49-F238E27FC236}">
                <a16:creationId xmlns:a16="http://schemas.microsoft.com/office/drawing/2014/main" id="{CBEC5D5A-43A6-0A42-84DB-D97A4924DFC8}"/>
              </a:ext>
            </a:extLst>
          </p:cNvPr>
          <p:cNvSpPr>
            <a:spLocks noGrp="1"/>
          </p:cNvSpPr>
          <p:nvPr>
            <p:ph sz="quarter" idx="11" hasCustomPrompt="1"/>
          </p:nvPr>
        </p:nvSpPr>
        <p:spPr>
          <a:xfrm>
            <a:off x="637990" y="1152416"/>
            <a:ext cx="3764961" cy="3212116"/>
          </a:xfrm>
          <a:prstGeom prst="rect">
            <a:avLst/>
          </a:prstGeom>
        </p:spPr>
        <p:txBody>
          <a:bodyPr lIns="108000" tIns="108000" rIns="108000" bIns="108000" anchor="t"/>
          <a:lstStyle>
            <a:lvl1pPr marL="228600" indent="-177800">
              <a:lnSpc>
                <a:spcPct val="100000"/>
              </a:lnSpc>
              <a:buSzPct val="100000"/>
              <a:buFont typeface="ZapfDingbatsITC" charset="0"/>
              <a:buChar char="❯"/>
              <a:tabLst/>
              <a:defRPr/>
            </a:lvl1pPr>
            <a:lvl2pPr marL="358775" indent="-187325">
              <a:lnSpc>
                <a:spcPct val="100000"/>
              </a:lnSpc>
              <a:buSzPct val="100000"/>
              <a:buFont typeface=".AppleSystemUIFont" charset="-120"/>
              <a:buChar char="⦁"/>
              <a:tabLst/>
              <a:defRPr/>
            </a:lvl2pPr>
            <a:lvl3pPr marL="488950" indent="-146050">
              <a:lnSpc>
                <a:spcPct val="100000"/>
              </a:lnSpc>
              <a:buSzPct val="105000"/>
              <a:buFont typeface=".AppleSystemUIFont" charset="-120"/>
              <a:buChar char="‑"/>
              <a:tabLst/>
              <a:defRPr/>
            </a:lvl3pPr>
            <a:lvl4pPr marL="627063" indent="-112713">
              <a:lnSpc>
                <a:spcPct val="100000"/>
              </a:lnSpc>
              <a:buSzPct val="105000"/>
              <a:buFont typeface="Arial" charset="0"/>
              <a:buChar char="•"/>
              <a:tabLst/>
              <a:defRPr/>
            </a:lvl4pPr>
            <a:lvl5pPr marL="803275" indent="-117475">
              <a:lnSpc>
                <a:spcPct val="100000"/>
              </a:lnSpc>
              <a:buSzPct val="105000"/>
              <a:buFont typeface="Arial" charset="0"/>
              <a:buChar char="•"/>
              <a:tabLst/>
              <a:defRPr/>
            </a:lvl5pPr>
          </a:lstStyle>
          <a:p>
            <a:pPr lvl="0"/>
            <a:r>
              <a:rPr lang="es-ES_tradnl" noProof="0" dirty="0"/>
              <a:t>Editar el estilo de texto del patrón</a:t>
            </a:r>
          </a:p>
          <a:p>
            <a:pPr lvl="1"/>
            <a:r>
              <a:rPr lang="es-ES_tradnl" noProof="0" dirty="0"/>
              <a:t>Segundo nivel</a:t>
            </a:r>
          </a:p>
          <a:p>
            <a:pPr lvl="2"/>
            <a:r>
              <a:rPr lang="es-ES_tradnl" noProof="0" dirty="0"/>
              <a:t>Tercer nivel</a:t>
            </a:r>
          </a:p>
          <a:p>
            <a:pPr lvl="3"/>
            <a:r>
              <a:rPr lang="es-ES_tradnl" noProof="0" dirty="0"/>
              <a:t>Cuarto nivel</a:t>
            </a:r>
          </a:p>
        </p:txBody>
      </p:sp>
      <p:sp>
        <p:nvSpPr>
          <p:cNvPr id="3" name="Marcador de número de diapositiva 2">
            <a:extLst>
              <a:ext uri="{FF2B5EF4-FFF2-40B4-BE49-F238E27FC236}">
                <a16:creationId xmlns:a16="http://schemas.microsoft.com/office/drawing/2014/main" id="{F7CEAC88-9A14-4544-B4D0-56BF37A2B7B7}"/>
              </a:ext>
            </a:extLst>
          </p:cNvPr>
          <p:cNvSpPr>
            <a:spLocks noGrp="1"/>
          </p:cNvSpPr>
          <p:nvPr>
            <p:ph type="sldNum" sz="quarter" idx="12"/>
          </p:nvPr>
        </p:nvSpPr>
        <p:spPr>
          <a:xfrm>
            <a:off x="636790" y="4767263"/>
            <a:ext cx="2057400" cy="274637"/>
          </a:xfrm>
        </p:spPr>
        <p:txBody>
          <a:bodyPr>
            <a:noAutofit/>
          </a:bodyPr>
          <a:lstStyle>
            <a:lvl1pPr algn="l">
              <a:defRPr>
                <a:solidFill>
                  <a:schemeClr val="bg1"/>
                </a:solidFill>
              </a:defRPr>
            </a:lvl1pPr>
          </a:lstStyle>
          <a:p>
            <a:fld id="{21A62BF0-0218-134C-B0DD-450340753846}" type="slidenum">
              <a:rPr lang="es-ES_tradnl" smtClean="0"/>
              <a:pPr/>
              <a:t>‹Nº›</a:t>
            </a:fld>
            <a:endParaRPr lang="es-ES_tradnl" dirty="0"/>
          </a:p>
        </p:txBody>
      </p:sp>
      <p:sp>
        <p:nvSpPr>
          <p:cNvPr id="8" name="Marcador de contenido 5">
            <a:extLst>
              <a:ext uri="{FF2B5EF4-FFF2-40B4-BE49-F238E27FC236}">
                <a16:creationId xmlns:a16="http://schemas.microsoft.com/office/drawing/2014/main" id="{CBEC5D5A-43A6-0A42-84DB-D97A4924DFC8}"/>
              </a:ext>
            </a:extLst>
          </p:cNvPr>
          <p:cNvSpPr>
            <a:spLocks noGrp="1"/>
          </p:cNvSpPr>
          <p:nvPr>
            <p:ph sz="quarter" idx="13"/>
          </p:nvPr>
        </p:nvSpPr>
        <p:spPr>
          <a:xfrm>
            <a:off x="4572000" y="1152416"/>
            <a:ext cx="3943350" cy="3212116"/>
          </a:xfrm>
          <a:prstGeom prst="rect">
            <a:avLst/>
          </a:prstGeom>
        </p:spPr>
        <p:txBody>
          <a:bodyPr lIns="108000" tIns="108000" rIns="108000" bIns="108000" anchor="t"/>
          <a:lstStyle>
            <a:lvl1pPr marL="228600" indent="-177800">
              <a:lnSpc>
                <a:spcPct val="100000"/>
              </a:lnSpc>
              <a:buSzPct val="100000"/>
              <a:buFont typeface="ZapfDingbatsITC" charset="0"/>
              <a:buChar char="❯"/>
              <a:tabLst/>
              <a:defRPr/>
            </a:lvl1pPr>
            <a:lvl2pPr marL="358775" indent="-187325">
              <a:lnSpc>
                <a:spcPct val="100000"/>
              </a:lnSpc>
              <a:buSzPct val="100000"/>
              <a:buFont typeface=".AppleSystemUIFont" charset="-120"/>
              <a:buChar char="⦁"/>
              <a:tabLst/>
              <a:defRPr/>
            </a:lvl2pPr>
            <a:lvl3pPr marL="488950" indent="-146050">
              <a:lnSpc>
                <a:spcPct val="100000"/>
              </a:lnSpc>
              <a:buSzPct val="105000"/>
              <a:buFont typeface=".AppleSystemUIFont" charset="-120"/>
              <a:buChar char="‑"/>
              <a:tabLst/>
              <a:defRPr/>
            </a:lvl3pPr>
            <a:lvl4pPr marL="627063" indent="-112713">
              <a:lnSpc>
                <a:spcPct val="100000"/>
              </a:lnSpc>
              <a:buSzPct val="105000"/>
              <a:buFont typeface="Arial" charset="0"/>
              <a:buChar char="•"/>
              <a:tabLst/>
              <a:defRPr/>
            </a:lvl4pPr>
            <a:lvl5pPr marL="803275" indent="-117475">
              <a:lnSpc>
                <a:spcPct val="100000"/>
              </a:lnSpc>
              <a:buSzPct val="105000"/>
              <a:buFont typeface="Arial" charset="0"/>
              <a:buChar char="•"/>
              <a:tabLst/>
              <a:defRPr/>
            </a:lvl5pPr>
          </a:lstStyle>
          <a:p>
            <a:pPr marL="228600" marR="0" lvl="0" indent="-177800" algn="l" defTabSz="342900" rtl="0" eaLnBrk="1" fontAlgn="auto" latinLnBrk="0" hangingPunct="1">
              <a:lnSpc>
                <a:spcPct val="100000"/>
              </a:lnSpc>
              <a:spcBef>
                <a:spcPts val="375"/>
              </a:spcBef>
              <a:spcAft>
                <a:spcPts val="0"/>
              </a:spcAft>
              <a:buClr>
                <a:srgbClr val="0099CC"/>
              </a:buClr>
              <a:buSzPct val="100000"/>
              <a:buFont typeface="ZapfDingbatsITC" charset="0"/>
              <a:buNone/>
              <a:tabLst/>
              <a:defRPr/>
            </a:pPr>
            <a:endParaRPr lang="es-ES_tradnl" noProof="0" dirty="0"/>
          </a:p>
        </p:txBody>
      </p:sp>
      <p:pic>
        <p:nvPicPr>
          <p:cNvPr id="9" name="Imagen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44395" y="4698198"/>
            <a:ext cx="970955" cy="39594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BA5909-9A6E-D24D-91D5-7785521706C5}"/>
              </a:ext>
            </a:extLst>
          </p:cNvPr>
          <p:cNvSpPr>
            <a:spLocks noGrp="1"/>
          </p:cNvSpPr>
          <p:nvPr>
            <p:ph type="title"/>
          </p:nvPr>
        </p:nvSpPr>
        <p:spPr>
          <a:xfrm>
            <a:off x="636790" y="273844"/>
            <a:ext cx="7878560" cy="754856"/>
          </a:xfrm>
          <a:prstGeom prst="rect">
            <a:avLst/>
          </a:prstGeom>
        </p:spPr>
        <p:txBody>
          <a:bodyPr vert="horz" lIns="108000" tIns="108000" rIns="108000" bIns="108000" rtlCol="0" anchor="ctr">
            <a:normAutofit/>
          </a:bodyPr>
          <a:lstStyle/>
          <a:p>
            <a:r>
              <a:rPr lang="es-ES" dirty="0"/>
              <a:t>Haga clic para modificar el estilo de título del patrón</a:t>
            </a:r>
            <a:endParaRPr lang="es-ES_tradnl" dirty="0"/>
          </a:p>
        </p:txBody>
      </p:sp>
      <p:sp>
        <p:nvSpPr>
          <p:cNvPr id="3" name="Marcador de texto 2">
            <a:extLst>
              <a:ext uri="{FF2B5EF4-FFF2-40B4-BE49-F238E27FC236}">
                <a16:creationId xmlns:a16="http://schemas.microsoft.com/office/drawing/2014/main" id="{DAB5BCC1-B21B-B444-A0EB-8A6953CCA744}"/>
              </a:ext>
            </a:extLst>
          </p:cNvPr>
          <p:cNvSpPr>
            <a:spLocks noGrp="1"/>
          </p:cNvSpPr>
          <p:nvPr>
            <p:ph type="body" idx="1"/>
          </p:nvPr>
        </p:nvSpPr>
        <p:spPr>
          <a:xfrm>
            <a:off x="628650" y="1148080"/>
            <a:ext cx="7886700" cy="3484245"/>
          </a:xfrm>
          <a:prstGeom prst="rect">
            <a:avLst/>
          </a:prstGeom>
        </p:spPr>
        <p:txBody>
          <a:bodyPr vert="horz" lIns="108000" tIns="45720" rIns="10800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4" name="Marcador de número de diapositiva 3">
            <a:extLst>
              <a:ext uri="{FF2B5EF4-FFF2-40B4-BE49-F238E27FC236}">
                <a16:creationId xmlns:a16="http://schemas.microsoft.com/office/drawing/2014/main" id="{D340248A-FFE2-4343-B16E-6647823A9EAE}"/>
              </a:ext>
            </a:extLst>
          </p:cNvPr>
          <p:cNvSpPr>
            <a:spLocks noGrp="1"/>
          </p:cNvSpPr>
          <p:nvPr>
            <p:ph type="sldNum" sz="quarter" idx="4"/>
          </p:nvPr>
        </p:nvSpPr>
        <p:spPr>
          <a:xfrm>
            <a:off x="6457950" y="4767263"/>
            <a:ext cx="2057400" cy="274637"/>
          </a:xfrm>
          <a:prstGeom prst="rect">
            <a:avLst/>
          </a:prstGeom>
        </p:spPr>
        <p:txBody>
          <a:bodyPr vert="horz" lIns="108000" tIns="108000" rIns="36000" bIns="108000" rtlCol="0" anchor="ctr">
            <a:normAutofit/>
          </a:bodyPr>
          <a:lstStyle>
            <a:lvl1pPr algn="r">
              <a:lnSpc>
                <a:spcPct val="100000"/>
              </a:lnSpc>
              <a:defRPr sz="1000">
                <a:solidFill>
                  <a:schemeClr val="tx1">
                    <a:tint val="75000"/>
                  </a:schemeClr>
                </a:solidFill>
              </a:defRPr>
            </a:lvl1pPr>
          </a:lstStyle>
          <a:p>
            <a:fld id="{21A62BF0-0218-134C-B0DD-450340753846}" type="slidenum">
              <a:rPr lang="es-ES_tradnl" smtClean="0"/>
              <a:pPr/>
              <a:t>‹Nº›</a:t>
            </a:fld>
            <a:endParaRPr lang="es-ES_tradnl" dirty="0"/>
          </a:p>
        </p:txBody>
      </p:sp>
    </p:spTree>
    <p:extLst>
      <p:ext uri="{BB962C8B-B14F-4D97-AF65-F5344CB8AC3E}">
        <p14:creationId xmlns:p14="http://schemas.microsoft.com/office/powerpoint/2010/main" val="366263565"/>
      </p:ext>
    </p:extLst>
  </p:cSld>
  <p:clrMap bg1="lt1" tx1="dk1" bg2="lt2" tx2="dk2" accent1="accent1" accent2="accent2" accent3="accent3" accent4="accent4" accent5="accent5" accent6="accent6" hlink="hlink" folHlink="folHlink"/>
  <p:sldLayoutIdLst>
    <p:sldLayoutId id="2147484147" r:id="rId1"/>
    <p:sldLayoutId id="2147484150" r:id="rId2"/>
    <p:sldLayoutId id="2147484151" r:id="rId3"/>
    <p:sldLayoutId id="2147484141" r:id="rId4"/>
    <p:sldLayoutId id="2147484133" r:id="rId5"/>
    <p:sldLayoutId id="2147484130" r:id="rId6"/>
    <p:sldLayoutId id="2147484153" r:id="rId7"/>
    <p:sldLayoutId id="2147484144" r:id="rId8"/>
    <p:sldLayoutId id="2147484152" r:id="rId9"/>
    <p:sldLayoutId id="2147484142" r:id="rId10"/>
    <p:sldLayoutId id="2147484143" r:id="rId11"/>
    <p:sldLayoutId id="2147484131" r:id="rId12"/>
    <p:sldLayoutId id="2147484136" r:id="rId13"/>
    <p:sldLayoutId id="2147484137" r:id="rId14"/>
  </p:sldLayoutIdLst>
  <p:hf hdr="0" ftr="0" dt="0"/>
  <p:txStyles>
    <p:titleStyle>
      <a:lvl1pPr algn="l" defTabSz="342900" rtl="0" eaLnBrk="1" latinLnBrk="0" hangingPunct="1">
        <a:lnSpc>
          <a:spcPct val="100000"/>
        </a:lnSpc>
        <a:spcBef>
          <a:spcPct val="0"/>
        </a:spcBef>
        <a:buNone/>
        <a:defRPr sz="2000" b="1" i="0" kern="1200">
          <a:solidFill>
            <a:schemeClr val="tx1"/>
          </a:solidFill>
          <a:latin typeface="Arial Black" panose="020B0604020202020204" pitchFamily="34" charset="0"/>
          <a:ea typeface="Tahoma" panose="020B0604030504040204" pitchFamily="34" charset="0"/>
          <a:cs typeface="Arial Black" panose="020B0604020202020204" pitchFamily="34" charset="0"/>
        </a:defRPr>
      </a:lvl1pPr>
    </p:titleStyle>
    <p:bodyStyle>
      <a:lvl1pPr marL="177800" indent="-127000" algn="l" defTabSz="342900" rtl="0" eaLnBrk="1" latinLnBrk="0" hangingPunct="1">
        <a:lnSpc>
          <a:spcPct val="100000"/>
        </a:lnSpc>
        <a:spcBef>
          <a:spcPts val="375"/>
        </a:spcBef>
        <a:buClr>
          <a:srgbClr val="4A86B3"/>
        </a:buClr>
        <a:buSzPct val="85000"/>
        <a:buFont typeface="Wingdings" pitchFamily="2" charset="2"/>
        <a:buChar char="§"/>
        <a:tabLst/>
        <a:defRPr sz="1600" kern="1200">
          <a:solidFill>
            <a:schemeClr val="tx1"/>
          </a:solidFill>
          <a:latin typeface="Arial" panose="020B0604020202020204" pitchFamily="34" charset="0"/>
          <a:ea typeface="+mn-ea"/>
          <a:cs typeface="Arial" panose="020B0604020202020204" pitchFamily="34" charset="0"/>
        </a:defRPr>
      </a:lvl1pPr>
      <a:lvl2pPr marL="314325" indent="-142875" algn="l" defTabSz="342900" rtl="0" eaLnBrk="1" latinLnBrk="0" hangingPunct="1">
        <a:lnSpc>
          <a:spcPct val="100000"/>
        </a:lnSpc>
        <a:spcBef>
          <a:spcPts val="188"/>
        </a:spcBef>
        <a:buClr>
          <a:srgbClr val="4A86B3"/>
        </a:buClr>
        <a:buSzPct val="8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2pPr>
      <a:lvl3pPr marL="492125" indent="-149225" algn="l" defTabSz="342900" rtl="0" eaLnBrk="1" latinLnBrk="0" hangingPunct="1">
        <a:lnSpc>
          <a:spcPct val="100000"/>
        </a:lnSpc>
        <a:spcBef>
          <a:spcPts val="188"/>
        </a:spcBef>
        <a:buClr>
          <a:srgbClr val="4A86B3"/>
        </a:buClr>
        <a:buSzPct val="8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3pPr>
      <a:lvl4pPr marL="669925" indent="-155575" algn="l" defTabSz="342900" rtl="0" eaLnBrk="1" latinLnBrk="0" hangingPunct="1">
        <a:lnSpc>
          <a:spcPct val="100000"/>
        </a:lnSpc>
        <a:spcBef>
          <a:spcPts val="188"/>
        </a:spcBef>
        <a:buClr>
          <a:srgbClr val="4A86B3"/>
        </a:buClr>
        <a:buSzPct val="85000"/>
        <a:buFont typeface="Wingdings" pitchFamily="2" charset="2"/>
        <a:buChar char="§"/>
        <a:tabLst/>
        <a:defRPr sz="1000" kern="1200">
          <a:solidFill>
            <a:schemeClr val="tx1"/>
          </a:solidFill>
          <a:latin typeface="Arial" panose="020B0604020202020204" pitchFamily="34" charset="0"/>
          <a:ea typeface="+mn-ea"/>
          <a:cs typeface="Arial" panose="020B0604020202020204" pitchFamily="34" charset="0"/>
        </a:defRPr>
      </a:lvl4pPr>
      <a:lvl5pPr marL="849313" indent="-163513" algn="l" defTabSz="342900" rtl="0" eaLnBrk="1" latinLnBrk="0" hangingPunct="1">
        <a:lnSpc>
          <a:spcPct val="100000"/>
        </a:lnSpc>
        <a:spcBef>
          <a:spcPts val="188"/>
        </a:spcBef>
        <a:buClr>
          <a:srgbClr val="4A86B3"/>
        </a:buClr>
        <a:buSzPct val="85000"/>
        <a:buFont typeface="Wingdings" pitchFamily="2" charset="2"/>
        <a:buChar char="§"/>
        <a:tabLst/>
        <a:defRPr sz="1000" kern="1200">
          <a:solidFill>
            <a:schemeClr val="tx1"/>
          </a:solidFill>
          <a:latin typeface="Arial" panose="020B0604020202020204" pitchFamily="34" charset="0"/>
          <a:ea typeface="+mn-ea"/>
          <a:cs typeface="Arial" panose="020B0604020202020204" pitchFamily="34" charset="0"/>
        </a:defRPr>
      </a:lvl5pPr>
      <a:lvl6pPr marL="9429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s-E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jp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Mitsubishi_Electric"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en.wikipedia.org/wiki/OASIS_(organization)" TargetMode="External"/><Relationship Id="rId5" Type="http://schemas.openxmlformats.org/officeDocument/2006/relationships/hyperlink" Target="https://en.wikipedia.org/wiki/RESTful" TargetMode="External"/><Relationship Id="rId4" Type="http://schemas.openxmlformats.org/officeDocument/2006/relationships/hyperlink" Target="https://en.wikipedia.org/wiki/Instabu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1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126.wmf"/><Relationship Id="rId3" Type="http://schemas.openxmlformats.org/officeDocument/2006/relationships/image" Target="../media/image123.png"/><Relationship Id="rId7" Type="http://schemas.openxmlformats.org/officeDocument/2006/relationships/oleObject" Target="../embeddings/oleObject2.bin"/><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25.wmf"/><Relationship Id="rId5" Type="http://schemas.openxmlformats.org/officeDocument/2006/relationships/oleObject" Target="../embeddings/oleObject1.bin"/><Relationship Id="rId4" Type="http://schemas.openxmlformats.org/officeDocument/2006/relationships/image" Target="../media/image124.jpeg"/></Relationships>
</file>

<file path=ppt/slides/_rels/slide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28.jpeg"/></Relationships>
</file>

<file path=ppt/slides/_rels/slide4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30.jpeg"/></Relationships>
</file>

<file path=ppt/slides/_rels/slide4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32.jpeg"/></Relationships>
</file>

<file path=ppt/slides/_rels/slide4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36.jpeg"/></Relationships>
</file>

<file path=ppt/slides/_rels/slide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38.jpeg"/></Relationships>
</file>

<file path=ppt/slides/_rels/slide4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emf"/><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145.png"/></Relationships>
</file>

<file path=ppt/slides/_rels/slide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jpeg"/></Relationships>
</file>

<file path=ppt/slides/_rels/slide57.xml.rels><?xml version="1.0" encoding="UTF-8" standalone="yes"?>
<Relationships xmlns="http://schemas.openxmlformats.org/package/2006/relationships"><Relationship Id="rId3" Type="http://schemas.openxmlformats.org/officeDocument/2006/relationships/hyperlink" Target="mailto:info@er-soft.com"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hyperlink" Target="http://www.er-soft.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hyperlink" Target="http://www.er-soft.com/" TargetMode="External"/><Relationship Id="rId4" Type="http://schemas.openxmlformats.org/officeDocument/2006/relationships/hyperlink" Target="mailto:info@er-soft.co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90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accent5"/>
                </a:solidFill>
              </a:rPr>
              <a:t>¿Cómo se calcula la eficiencia energética?</a:t>
            </a:r>
          </a:p>
        </p:txBody>
      </p:sp>
      <p:sp>
        <p:nvSpPr>
          <p:cNvPr id="4" name="Marcador de número de diapositiva 3"/>
          <p:cNvSpPr>
            <a:spLocks noGrp="1"/>
          </p:cNvSpPr>
          <p:nvPr>
            <p:ph type="sldNum" sz="quarter" idx="12"/>
          </p:nvPr>
        </p:nvSpPr>
        <p:spPr/>
        <p:txBody>
          <a:bodyPr/>
          <a:lstStyle/>
          <a:p>
            <a:pPr marL="0" marR="0" lvl="0" indent="0" algn="l" defTabSz="685663" rtl="0" eaLnBrk="1" fontAlgn="auto" latinLnBrk="0" hangingPunct="1">
              <a:lnSpc>
                <a:spcPct val="100000"/>
              </a:lnSpc>
              <a:spcBef>
                <a:spcPts val="0"/>
              </a:spcBef>
              <a:spcAft>
                <a:spcPts val="0"/>
              </a:spcAft>
              <a:buClrTx/>
              <a:buSzTx/>
              <a:buFontTx/>
              <a:buNone/>
              <a:tabLst/>
              <a:defRPr/>
            </a:pPr>
            <a:fld id="{21A62BF0-0218-134C-B0DD-450340753846}" type="slidenum">
              <a:rPr kumimoji="0" lang="es-ES_tradnl" sz="1000" b="0" i="0" u="none" strike="noStrike" kern="1200" cap="none" spc="0" normalizeH="0" baseline="0" noProof="0" smtClean="0">
                <a:ln>
                  <a:noFill/>
                </a:ln>
                <a:solidFill>
                  <a:prstClr val="white"/>
                </a:solidFill>
                <a:effectLst/>
                <a:uLnTx/>
                <a:uFillTx/>
                <a:latin typeface="Corbel" panose="020B0503020204020204"/>
                <a:ea typeface="+mn-ea"/>
                <a:cs typeface="+mn-cs"/>
              </a:rPr>
              <a:pPr marL="0" marR="0" lvl="0" indent="0" algn="l" defTabSz="685663" rtl="0" eaLnBrk="1" fontAlgn="auto" latinLnBrk="0" hangingPunct="1">
                <a:lnSpc>
                  <a:spcPct val="100000"/>
                </a:lnSpc>
                <a:spcBef>
                  <a:spcPts val="0"/>
                </a:spcBef>
                <a:spcAft>
                  <a:spcPts val="0"/>
                </a:spcAft>
                <a:buClrTx/>
                <a:buSzTx/>
                <a:buFontTx/>
                <a:buNone/>
                <a:tabLst/>
                <a:defRPr/>
              </a:pPr>
              <a:t>10</a:t>
            </a:fld>
            <a:endParaRPr kumimoji="0" lang="es-ES_tradnl" sz="1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Imagen 4"/>
          <p:cNvPicPr>
            <a:picLocks noChangeAspect="1"/>
          </p:cNvPicPr>
          <p:nvPr/>
        </p:nvPicPr>
        <p:blipFill>
          <a:blip r:embed="rId2"/>
          <a:stretch>
            <a:fillRect/>
          </a:stretch>
        </p:blipFill>
        <p:spPr>
          <a:xfrm>
            <a:off x="4821925" y="1427299"/>
            <a:ext cx="3910593" cy="2195635"/>
          </a:xfrm>
          <a:prstGeom prst="rect">
            <a:avLst/>
          </a:prstGeom>
        </p:spPr>
        <p:style>
          <a:lnRef idx="2">
            <a:schemeClr val="accent1"/>
          </a:lnRef>
          <a:fillRef idx="1">
            <a:schemeClr val="lt1"/>
          </a:fillRef>
          <a:effectRef idx="0">
            <a:schemeClr val="accent1"/>
          </a:effectRef>
          <a:fontRef idx="minor">
            <a:schemeClr val="dk1"/>
          </a:fontRef>
        </p:style>
      </p:pic>
      <p:sp>
        <p:nvSpPr>
          <p:cNvPr id="6" name="CuadroTexto 5"/>
          <p:cNvSpPr txBox="1"/>
          <p:nvPr/>
        </p:nvSpPr>
        <p:spPr>
          <a:xfrm>
            <a:off x="488223" y="1427299"/>
            <a:ext cx="4010297" cy="212365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571500" marR="0" lvl="0" indent="-571500" algn="l" defTabSz="685663"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3200" b="1" i="0" u="none" strike="noStrike" kern="1200" cap="none" spc="0" normalizeH="0" baseline="0" noProof="0" dirty="0">
                <a:ln>
                  <a:noFill/>
                </a:ln>
                <a:solidFill>
                  <a:srgbClr val="FF0000"/>
                </a:solidFill>
                <a:effectLst/>
                <a:uLnTx/>
                <a:uFillTx/>
                <a:latin typeface="Corbel" panose="020B0503020204020204"/>
                <a:ea typeface="+mn-ea"/>
                <a:cs typeface="+mn-cs"/>
              </a:rPr>
              <a:t>CO2</a:t>
            </a:r>
            <a:r>
              <a:rPr kumimoji="0" lang="es-ES" sz="3600" b="1" i="0" u="none" strike="noStrike" kern="1200" cap="none" spc="0" normalizeH="0" baseline="0" noProof="0" dirty="0">
                <a:ln>
                  <a:noFill/>
                </a:ln>
                <a:solidFill>
                  <a:srgbClr val="FF0000"/>
                </a:solidFill>
                <a:effectLst/>
                <a:uLnTx/>
                <a:uFillTx/>
                <a:latin typeface="Corbel" panose="020B0503020204020204"/>
                <a:ea typeface="+mn-ea"/>
                <a:cs typeface="+mn-cs"/>
              </a:rPr>
              <a:t>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emisiones anuales</a:t>
            </a:r>
          </a:p>
          <a:p>
            <a:pPr marL="571500" marR="0" lvl="0" indent="-571500" algn="l" defTabSz="685663"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3200" b="1" i="0" u="none" strike="noStrike" kern="1200" cap="none" spc="0" normalizeH="0" baseline="0" noProof="0" dirty="0">
                <a:ln>
                  <a:noFill/>
                </a:ln>
                <a:solidFill>
                  <a:srgbClr val="FF0000"/>
                </a:solidFill>
                <a:effectLst/>
                <a:uLnTx/>
                <a:uFillTx/>
                <a:latin typeface="Corbel" panose="020B0503020204020204"/>
                <a:ea typeface="+mn-ea"/>
                <a:cs typeface="+mn-cs"/>
              </a:rPr>
              <a:t>Energía</a:t>
            </a:r>
            <a:r>
              <a:rPr kumimoji="0" lang="es-ES" sz="3600" b="1" i="0" u="none" strike="noStrike" kern="1200" cap="none" spc="0" normalizeH="0" baseline="0" noProof="0" dirty="0">
                <a:ln>
                  <a:noFill/>
                </a:ln>
                <a:solidFill>
                  <a:srgbClr val="FF0000"/>
                </a:solidFill>
                <a:effectLst/>
                <a:uLnTx/>
                <a:uFillTx/>
                <a:latin typeface="Corbel" panose="020B0503020204020204"/>
                <a:ea typeface="+mn-ea"/>
                <a:cs typeface="+mn-cs"/>
              </a:rPr>
              <a:t>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consumo anual de calefacción, refrigeración, iluminación</a:t>
            </a:r>
          </a:p>
          <a:p>
            <a:pPr marL="571500" marR="0" lvl="0" indent="-571500" algn="l" defTabSz="685663"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3200" b="1" i="0" u="none" strike="noStrike" kern="1200" cap="none" spc="0" normalizeH="0" baseline="0" noProof="0" dirty="0">
                <a:ln>
                  <a:noFill/>
                </a:ln>
                <a:solidFill>
                  <a:srgbClr val="FF0000"/>
                </a:solidFill>
                <a:effectLst/>
                <a:uLnTx/>
                <a:uFillTx/>
                <a:latin typeface="Corbel" panose="020B0503020204020204"/>
                <a:ea typeface="+mn-ea"/>
                <a:cs typeface="+mn-cs"/>
              </a:rPr>
              <a:t>Medidas: </a:t>
            </a: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Kwh/m2 año y CO2/m2 año</a:t>
            </a:r>
          </a:p>
        </p:txBody>
      </p:sp>
    </p:spTree>
    <p:extLst>
      <p:ext uri="{BB962C8B-B14F-4D97-AF65-F5344CB8AC3E}">
        <p14:creationId xmlns:p14="http://schemas.microsoft.com/office/powerpoint/2010/main" val="3344281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accent5"/>
                </a:solidFill>
              </a:rPr>
              <a:t>HVAC (Heating, Ventilation, Air Conditioning)</a:t>
            </a:r>
          </a:p>
        </p:txBody>
      </p:sp>
      <p:sp>
        <p:nvSpPr>
          <p:cNvPr id="4" name="Marcador de número de diapositiva 3"/>
          <p:cNvSpPr>
            <a:spLocks noGrp="1"/>
          </p:cNvSpPr>
          <p:nvPr>
            <p:ph type="sldNum" sz="quarter" idx="12"/>
          </p:nvPr>
        </p:nvSpPr>
        <p:spPr/>
        <p:txBody>
          <a:bodyPr/>
          <a:lstStyle/>
          <a:p>
            <a:pPr marL="0" marR="0" lvl="0" indent="0" algn="l" defTabSz="685663" rtl="0" eaLnBrk="1" fontAlgn="auto" latinLnBrk="0" hangingPunct="1">
              <a:lnSpc>
                <a:spcPct val="100000"/>
              </a:lnSpc>
              <a:spcBef>
                <a:spcPts val="0"/>
              </a:spcBef>
              <a:spcAft>
                <a:spcPts val="0"/>
              </a:spcAft>
              <a:buClrTx/>
              <a:buSzTx/>
              <a:buFontTx/>
              <a:buNone/>
              <a:tabLst/>
              <a:defRPr/>
            </a:pPr>
            <a:fld id="{21A62BF0-0218-134C-B0DD-450340753846}" type="slidenum">
              <a:rPr kumimoji="0" lang="es-ES_tradnl" sz="1000" b="0" i="0" u="none" strike="noStrike" kern="1200" cap="none" spc="0" normalizeH="0" baseline="0" noProof="0" smtClean="0">
                <a:ln>
                  <a:noFill/>
                </a:ln>
                <a:solidFill>
                  <a:prstClr val="white"/>
                </a:solidFill>
                <a:effectLst/>
                <a:uLnTx/>
                <a:uFillTx/>
                <a:latin typeface="Corbel" panose="020B0503020204020204"/>
                <a:ea typeface="+mn-ea"/>
                <a:cs typeface="+mn-cs"/>
              </a:rPr>
              <a:pPr marL="0" marR="0" lvl="0" indent="0" algn="l" defTabSz="685663" rtl="0" eaLnBrk="1" fontAlgn="auto" latinLnBrk="0" hangingPunct="1">
                <a:lnSpc>
                  <a:spcPct val="100000"/>
                </a:lnSpc>
                <a:spcBef>
                  <a:spcPts val="0"/>
                </a:spcBef>
                <a:spcAft>
                  <a:spcPts val="0"/>
                </a:spcAft>
                <a:buClrTx/>
                <a:buSzTx/>
                <a:buFontTx/>
                <a:buNone/>
                <a:tabLst/>
                <a:defRPr/>
              </a:pPr>
              <a:t>11</a:t>
            </a:fld>
            <a:endParaRPr kumimoji="0" lang="es-ES_tradnl" sz="1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 name="Imagen 2"/>
          <p:cNvPicPr>
            <a:picLocks noChangeAspect="1"/>
          </p:cNvPicPr>
          <p:nvPr/>
        </p:nvPicPr>
        <p:blipFill>
          <a:blip r:embed="rId3"/>
          <a:stretch>
            <a:fillRect/>
          </a:stretch>
        </p:blipFill>
        <p:spPr>
          <a:xfrm>
            <a:off x="636790" y="1253265"/>
            <a:ext cx="4339925" cy="2891397"/>
          </a:xfrm>
          <a:prstGeom prst="rect">
            <a:avLst/>
          </a:prstGeom>
        </p:spPr>
      </p:pic>
      <p:sp>
        <p:nvSpPr>
          <p:cNvPr id="5" name="Rectángulo 4"/>
          <p:cNvSpPr/>
          <p:nvPr/>
        </p:nvSpPr>
        <p:spPr>
          <a:xfrm>
            <a:off x="5388428" y="1606998"/>
            <a:ext cx="3376749" cy="1938992"/>
          </a:xfrm>
          <a:prstGeom prst="rect">
            <a:avLst/>
          </a:prstGeom>
        </p:spPr>
        <p:txBody>
          <a:bodyPr wrap="square">
            <a:spAutoFit/>
          </a:bodyPr>
          <a:lstStyle/>
          <a:p>
            <a:pPr marL="342900" marR="0" lvl="0" indent="-342900" algn="l" defTabSz="6856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000" b="0"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t> Calentamiento</a:t>
            </a:r>
          </a:p>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endParaRPr>
          </a:p>
          <a:p>
            <a:pPr marL="342900" marR="0" lvl="0" indent="-342900" algn="l" defTabSz="6856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000" b="0"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t> Ventilación</a:t>
            </a:r>
          </a:p>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endParaRPr>
          </a:p>
          <a:p>
            <a:pPr marL="342900" marR="0" lvl="0" indent="-342900" algn="l" defTabSz="6856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000" b="0"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t> Enfriamiento/Aire    acondicionado</a:t>
            </a:r>
          </a:p>
        </p:txBody>
      </p:sp>
    </p:spTree>
    <p:extLst>
      <p:ext uri="{BB962C8B-B14F-4D97-AF65-F5344CB8AC3E}">
        <p14:creationId xmlns:p14="http://schemas.microsoft.com/office/powerpoint/2010/main" val="4293774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50597" y="1243855"/>
            <a:ext cx="3058808" cy="2296179"/>
          </a:xfrm>
          <a:prstGeom prst="rect">
            <a:avLst/>
          </a:prstGeom>
        </p:spPr>
      </p:pic>
      <p:sp>
        <p:nvSpPr>
          <p:cNvPr id="2" name="Título 1"/>
          <p:cNvSpPr>
            <a:spLocks noGrp="1"/>
          </p:cNvSpPr>
          <p:nvPr>
            <p:ph type="title"/>
          </p:nvPr>
        </p:nvSpPr>
        <p:spPr/>
        <p:txBody>
          <a:bodyPr>
            <a:normAutofit/>
          </a:bodyPr>
          <a:lstStyle/>
          <a:p>
            <a:r>
              <a:rPr lang="es-ES" dirty="0">
                <a:solidFill>
                  <a:schemeClr val="accent5"/>
                </a:solidFill>
              </a:rPr>
              <a:t>Edificio Inteligente</a:t>
            </a:r>
          </a:p>
        </p:txBody>
      </p:sp>
      <p:sp>
        <p:nvSpPr>
          <p:cNvPr id="3" name="Marcador de contenido 2"/>
          <p:cNvSpPr>
            <a:spLocks noGrp="1"/>
          </p:cNvSpPr>
          <p:nvPr>
            <p:ph sz="quarter" idx="11"/>
          </p:nvPr>
        </p:nvSpPr>
        <p:spPr>
          <a:xfrm>
            <a:off x="3409405" y="1178542"/>
            <a:ext cx="5603965" cy="2537841"/>
          </a:xfrm>
        </p:spPr>
        <p:txBody>
          <a:bodyPr>
            <a:normAutofit fontScale="92500" lnSpcReduction="20000"/>
          </a:bodyPr>
          <a:lstStyle/>
          <a:p>
            <a:pPr marL="50800" indent="0">
              <a:buNone/>
            </a:pPr>
            <a:r>
              <a:rPr lang="es-ES" sz="2000" b="1" dirty="0">
                <a:solidFill>
                  <a:schemeClr val="accent5"/>
                </a:solidFill>
                <a:latin typeface="Arial Black" panose="020B0604020202020204" pitchFamily="34" charset="0"/>
                <a:ea typeface="Tahoma" panose="020B0604030504040204" pitchFamily="34" charset="0"/>
                <a:cs typeface="Arial Black" panose="020B0604020202020204" pitchFamily="34" charset="0"/>
              </a:rPr>
              <a:t>¿Qué es? </a:t>
            </a:r>
            <a:r>
              <a:rPr lang="es-ES" sz="1500" dirty="0"/>
              <a:t>El control automático de las condiciones de un edificio </a:t>
            </a:r>
            <a:br>
              <a:rPr lang="es-ES" dirty="0"/>
            </a:br>
            <a:endParaRPr lang="es-ES" dirty="0"/>
          </a:p>
          <a:p>
            <a:pPr marL="50800" indent="0">
              <a:buNone/>
            </a:pPr>
            <a:r>
              <a:rPr lang="es-ES" sz="2000" b="1" dirty="0">
                <a:solidFill>
                  <a:schemeClr val="accent5"/>
                </a:solidFill>
                <a:latin typeface="Arial Black" panose="020B0604020202020204" pitchFamily="34" charset="0"/>
                <a:ea typeface="Tahoma" panose="020B0604030504040204" pitchFamily="34" charset="0"/>
                <a:cs typeface="Arial Black" panose="020B0604020202020204" pitchFamily="34" charset="0"/>
              </a:rPr>
              <a:t>¿Cómo se consigue? </a:t>
            </a:r>
            <a:r>
              <a:rPr lang="es-ES" sz="1500" dirty="0"/>
              <a:t>Gracias a la tecnología</a:t>
            </a:r>
            <a:br>
              <a:rPr lang="es-ES" sz="1500" dirty="0"/>
            </a:br>
            <a:br>
              <a:rPr lang="es-ES" sz="1500" dirty="0"/>
            </a:br>
            <a:r>
              <a:rPr lang="es-ES" sz="1500" dirty="0"/>
              <a:t>El uso de sensores y la monitorización continua permiten al sistema llevar un control exacto y preciso de la temperatura, humedad  y otros valores ambientales en el edificio inteligente.</a:t>
            </a:r>
            <a:br>
              <a:rPr lang="es-ES" dirty="0"/>
            </a:br>
            <a:endParaRPr lang="es-ES" dirty="0"/>
          </a:p>
          <a:p>
            <a:pPr marL="50800" indent="0">
              <a:buNone/>
            </a:pPr>
            <a:r>
              <a:rPr lang="es-ES" sz="2000" b="1" dirty="0">
                <a:solidFill>
                  <a:schemeClr val="accent5"/>
                </a:solidFill>
                <a:latin typeface="Arial Black" panose="020B0604020202020204" pitchFamily="34" charset="0"/>
                <a:ea typeface="Tahoma" panose="020B0604030504040204" pitchFamily="34" charset="0"/>
                <a:cs typeface="Arial Black" panose="020B0604020202020204" pitchFamily="34" charset="0"/>
              </a:rPr>
              <a:t>¿Para que sirve? </a:t>
            </a:r>
            <a:r>
              <a:rPr lang="es-ES" sz="1400" dirty="0"/>
              <a:t>Mejora la eficiencia y disminuir el consumo</a:t>
            </a:r>
          </a:p>
        </p:txBody>
      </p:sp>
      <p:sp>
        <p:nvSpPr>
          <p:cNvPr id="4" name="Marcador de número de diapositiva 3"/>
          <p:cNvSpPr>
            <a:spLocks noGrp="1"/>
          </p:cNvSpPr>
          <p:nvPr>
            <p:ph type="sldNum" sz="quarter" idx="12"/>
          </p:nvPr>
        </p:nvSpPr>
        <p:spPr/>
        <p:txBody>
          <a:bodyPr/>
          <a:lstStyle/>
          <a:p>
            <a:pPr marL="0" marR="0" lvl="0" indent="0" algn="l" defTabSz="685663" rtl="0" eaLnBrk="1" fontAlgn="auto" latinLnBrk="0" hangingPunct="1">
              <a:lnSpc>
                <a:spcPct val="100000"/>
              </a:lnSpc>
              <a:spcBef>
                <a:spcPts val="0"/>
              </a:spcBef>
              <a:spcAft>
                <a:spcPts val="0"/>
              </a:spcAft>
              <a:buClrTx/>
              <a:buSzTx/>
              <a:buFontTx/>
              <a:buNone/>
              <a:tabLst/>
              <a:defRPr/>
            </a:pPr>
            <a:fld id="{21A62BF0-0218-134C-B0DD-450340753846}" type="slidenum">
              <a:rPr kumimoji="0" lang="es-ES_tradnl" sz="1000" b="0" i="0" u="none" strike="noStrike" kern="1200" cap="none" spc="0" normalizeH="0" baseline="0" noProof="0" smtClean="0">
                <a:ln>
                  <a:noFill/>
                </a:ln>
                <a:solidFill>
                  <a:prstClr val="white"/>
                </a:solidFill>
                <a:effectLst/>
                <a:uLnTx/>
                <a:uFillTx/>
                <a:latin typeface="Corbel" panose="020B0503020204020204"/>
                <a:ea typeface="+mn-ea"/>
                <a:cs typeface="+mn-cs"/>
              </a:rPr>
              <a:pPr marL="0" marR="0" lvl="0" indent="0" algn="l" defTabSz="685663" rtl="0" eaLnBrk="1" fontAlgn="auto" latinLnBrk="0" hangingPunct="1">
                <a:lnSpc>
                  <a:spcPct val="100000"/>
                </a:lnSpc>
                <a:spcBef>
                  <a:spcPts val="0"/>
                </a:spcBef>
                <a:spcAft>
                  <a:spcPts val="0"/>
                </a:spcAft>
                <a:buClrTx/>
                <a:buSzTx/>
                <a:buFontTx/>
                <a:buNone/>
                <a:tabLst/>
                <a:defRPr/>
              </a:pPr>
              <a:t>12</a:t>
            </a:fld>
            <a:endParaRPr kumimoji="0" lang="es-ES_tradnl" sz="1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136750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21A62BF0-0218-134C-B0DD-450340753846}" type="slidenum">
              <a:rPr kumimoji="0" lang="es-ES_tradnl" sz="1000" b="0" i="0" u="none" strike="noStrike" kern="1200" cap="none" spc="0" normalizeH="0" baseline="0" noProof="0" smtClean="0">
                <a:ln>
                  <a:noFill/>
                </a:ln>
                <a:solidFill>
                  <a:srgbClr val="4A86B3"/>
                </a:solidFill>
                <a:effectLst/>
                <a:uLnTx/>
                <a:uFillTx/>
                <a:latin typeface="Corbel" panose="020B0503020204020204"/>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13</a:t>
            </a:fld>
            <a:endParaRPr kumimoji="0" lang="es-ES_tradnl" sz="1000" b="0" i="0" u="none" strike="noStrike" kern="1200" cap="none" spc="0" normalizeH="0" baseline="0" noProof="0" dirty="0">
              <a:ln>
                <a:noFill/>
              </a:ln>
              <a:solidFill>
                <a:srgbClr val="4A86B3"/>
              </a:solidFill>
              <a:effectLst/>
              <a:uLnTx/>
              <a:uFillTx/>
              <a:latin typeface="Corbel" panose="020B0503020204020204"/>
              <a:ea typeface="+mn-ea"/>
              <a:cs typeface="+mn-cs"/>
            </a:endParaRPr>
          </a:p>
        </p:txBody>
      </p:sp>
      <p:sp>
        <p:nvSpPr>
          <p:cNvPr id="4" name="Marcador de texto 3"/>
          <p:cNvSpPr>
            <a:spLocks noGrp="1"/>
          </p:cNvSpPr>
          <p:nvPr>
            <p:ph type="body" sz="quarter" idx="13"/>
          </p:nvPr>
        </p:nvSpPr>
        <p:spPr>
          <a:xfrm>
            <a:off x="202793" y="636795"/>
            <a:ext cx="3049858" cy="1298378"/>
          </a:xfrm>
        </p:spPr>
        <p:txBody>
          <a:bodyPr>
            <a:noAutofit/>
          </a:bodyPr>
          <a:lstStyle/>
          <a:p>
            <a:r>
              <a:rPr lang="es-ES" sz="2800" dirty="0"/>
              <a:t>Beneficios de la Automatizacion de edificios</a:t>
            </a:r>
          </a:p>
        </p:txBody>
      </p:sp>
      <p:pic>
        <p:nvPicPr>
          <p:cNvPr id="3" name="Imagen 2"/>
          <p:cNvPicPr>
            <a:picLocks noChangeAspect="1"/>
          </p:cNvPicPr>
          <p:nvPr/>
        </p:nvPicPr>
        <p:blipFill>
          <a:blip r:embed="rId2"/>
          <a:stretch>
            <a:fillRect/>
          </a:stretch>
        </p:blipFill>
        <p:spPr>
          <a:xfrm>
            <a:off x="3644028" y="1280160"/>
            <a:ext cx="5193885" cy="2368155"/>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77975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5939" y="142117"/>
            <a:ext cx="7878560" cy="754856"/>
          </a:xfrm>
        </p:spPr>
        <p:txBody>
          <a:bodyPr>
            <a:normAutofit/>
          </a:bodyPr>
          <a:lstStyle/>
          <a:p>
            <a:r>
              <a:rPr lang="es-ES" dirty="0">
                <a:solidFill>
                  <a:schemeClr val="accent5"/>
                </a:solidFill>
              </a:rPr>
              <a:t>Beneficios</a:t>
            </a:r>
          </a:p>
        </p:txBody>
      </p:sp>
      <p:sp>
        <p:nvSpPr>
          <p:cNvPr id="3" name="Marcador de contenido 2"/>
          <p:cNvSpPr>
            <a:spLocks noGrp="1"/>
          </p:cNvSpPr>
          <p:nvPr>
            <p:ph sz="quarter" idx="11"/>
          </p:nvPr>
        </p:nvSpPr>
        <p:spPr>
          <a:xfrm>
            <a:off x="5683246" y="1181529"/>
            <a:ext cx="2951304" cy="2476072"/>
          </a:xfrm>
        </p:spPr>
        <p:txBody>
          <a:bodyPr>
            <a:normAutofit lnSpcReduction="10000"/>
          </a:bodyPr>
          <a:lstStyle/>
          <a:p>
            <a:pPr marL="50800" indent="0">
              <a:buNone/>
            </a:pPr>
            <a:r>
              <a:rPr lang="es-ES" dirty="0"/>
              <a:t>            EFICIENCIA</a:t>
            </a:r>
          </a:p>
          <a:p>
            <a:pPr marL="50800" indent="0">
              <a:buNone/>
            </a:pPr>
            <a:endParaRPr lang="es-ES" dirty="0"/>
          </a:p>
          <a:p>
            <a:pPr marL="50800" indent="0">
              <a:buNone/>
            </a:pPr>
            <a:r>
              <a:rPr lang="es-ES" dirty="0"/>
              <a:t> </a:t>
            </a:r>
          </a:p>
          <a:p>
            <a:pPr marL="685800" lvl="4" indent="0">
              <a:buNone/>
            </a:pPr>
            <a:endParaRPr lang="es-ES" sz="1600" dirty="0"/>
          </a:p>
          <a:p>
            <a:pPr marL="685800" lvl="4" indent="0">
              <a:buNone/>
            </a:pPr>
            <a:r>
              <a:rPr lang="es-ES" sz="1600" dirty="0"/>
              <a:t>MONITORIZACIÓN</a:t>
            </a:r>
          </a:p>
          <a:p>
            <a:pPr marL="685800" lvl="4" indent="0">
              <a:buNone/>
            </a:pPr>
            <a:endParaRPr lang="es-ES" sz="1600" dirty="0"/>
          </a:p>
          <a:p>
            <a:pPr marL="685800" lvl="4" indent="0">
              <a:buNone/>
            </a:pPr>
            <a:br>
              <a:rPr lang="es-ES" sz="1600" dirty="0"/>
            </a:br>
            <a:endParaRPr lang="es-ES" sz="1600" dirty="0"/>
          </a:p>
          <a:p>
            <a:pPr marL="685800" lvl="4" indent="0">
              <a:buNone/>
            </a:pPr>
            <a:r>
              <a:rPr lang="es-ES" sz="1600" dirty="0"/>
              <a:t>CONSUMO</a:t>
            </a:r>
          </a:p>
        </p:txBody>
      </p:sp>
      <p:sp>
        <p:nvSpPr>
          <p:cNvPr id="4" name="Marcador de número de diapositiva 3"/>
          <p:cNvSpPr>
            <a:spLocks noGrp="1"/>
          </p:cNvSpPr>
          <p:nvPr>
            <p:ph type="sldNum" sz="quarter" idx="12"/>
          </p:nvPr>
        </p:nvSpPr>
        <p:spPr/>
        <p:txBody>
          <a:bodyPr/>
          <a:lstStyle/>
          <a:p>
            <a:pPr marL="0" marR="0" lvl="0" indent="0" algn="l" defTabSz="685663" rtl="0" eaLnBrk="1" fontAlgn="auto" latinLnBrk="0" hangingPunct="1">
              <a:lnSpc>
                <a:spcPct val="100000"/>
              </a:lnSpc>
              <a:spcBef>
                <a:spcPts val="0"/>
              </a:spcBef>
              <a:spcAft>
                <a:spcPts val="0"/>
              </a:spcAft>
              <a:buClrTx/>
              <a:buSzTx/>
              <a:buFontTx/>
              <a:buNone/>
              <a:tabLst/>
              <a:defRPr/>
            </a:pPr>
            <a:fld id="{21A62BF0-0218-134C-B0DD-450340753846}" type="slidenum">
              <a:rPr kumimoji="0" lang="es-ES_tradnl" sz="1000" b="0" i="0" u="none" strike="noStrike" kern="1200" cap="none" spc="0" normalizeH="0" baseline="0" noProof="0" smtClean="0">
                <a:ln>
                  <a:noFill/>
                </a:ln>
                <a:solidFill>
                  <a:prstClr val="white"/>
                </a:solidFill>
                <a:effectLst/>
                <a:uLnTx/>
                <a:uFillTx/>
                <a:latin typeface="Corbel" panose="020B0503020204020204"/>
                <a:ea typeface="+mn-ea"/>
                <a:cs typeface="+mn-cs"/>
              </a:rPr>
              <a:pPr marL="0" marR="0" lvl="0" indent="0" algn="l" defTabSz="685663" rtl="0" eaLnBrk="1" fontAlgn="auto" latinLnBrk="0" hangingPunct="1">
                <a:lnSpc>
                  <a:spcPct val="100000"/>
                </a:lnSpc>
                <a:spcBef>
                  <a:spcPts val="0"/>
                </a:spcBef>
                <a:spcAft>
                  <a:spcPts val="0"/>
                </a:spcAft>
                <a:buClrTx/>
                <a:buSzTx/>
                <a:buFontTx/>
                <a:buNone/>
                <a:tabLst/>
                <a:defRPr/>
              </a:pPr>
              <a:t>14</a:t>
            </a:fld>
            <a:endParaRPr kumimoji="0" lang="es-ES_tradnl" sz="1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Flecha arriba 5"/>
          <p:cNvSpPr/>
          <p:nvPr/>
        </p:nvSpPr>
        <p:spPr>
          <a:xfrm>
            <a:off x="5683245" y="976137"/>
            <a:ext cx="760887" cy="7304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Flecha arriba 7"/>
          <p:cNvSpPr/>
          <p:nvPr/>
        </p:nvSpPr>
        <p:spPr>
          <a:xfrm>
            <a:off x="5683246" y="1894017"/>
            <a:ext cx="760887" cy="7304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9" name="Imagen 8"/>
          <p:cNvPicPr>
            <a:picLocks noChangeAspect="1"/>
          </p:cNvPicPr>
          <p:nvPr/>
        </p:nvPicPr>
        <p:blipFill>
          <a:blip r:embed="rId2"/>
          <a:stretch>
            <a:fillRect/>
          </a:stretch>
        </p:blipFill>
        <p:spPr>
          <a:xfrm rot="10800000">
            <a:off x="5664365" y="2961979"/>
            <a:ext cx="798645" cy="749873"/>
          </a:xfrm>
          <a:prstGeom prst="rect">
            <a:avLst/>
          </a:prstGeom>
        </p:spPr>
      </p:pic>
      <p:pic>
        <p:nvPicPr>
          <p:cNvPr id="5" name="Imagen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2287" y="1042929"/>
            <a:ext cx="4425067" cy="2655040"/>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205608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accent5"/>
                </a:solidFill>
              </a:rPr>
              <a:t>Abordando la automatización</a:t>
            </a:r>
          </a:p>
        </p:txBody>
      </p:sp>
      <p:sp>
        <p:nvSpPr>
          <p:cNvPr id="3" name="Marcador de contenido 2"/>
          <p:cNvSpPr>
            <a:spLocks noGrp="1"/>
          </p:cNvSpPr>
          <p:nvPr>
            <p:ph sz="quarter" idx="11"/>
          </p:nvPr>
        </p:nvSpPr>
        <p:spPr>
          <a:xfrm>
            <a:off x="793545" y="1309170"/>
            <a:ext cx="3340850" cy="2590092"/>
          </a:xfrm>
        </p:spPr>
        <p:txBody>
          <a:bodyPr/>
          <a:lstStyle/>
          <a:p>
            <a:pPr marL="285750" indent="-285750" defTabSz="685663">
              <a:buFont typeface="Wingdings" panose="05000000000000000000" pitchFamily="2" charset="2"/>
              <a:buChar char="ü"/>
            </a:pPr>
            <a:r>
              <a:rPr lang="es-ES" sz="2000" b="1" dirty="0">
                <a:solidFill>
                  <a:schemeClr val="accent5"/>
                </a:solidFill>
                <a:latin typeface="Arial Black" panose="020B0604020202020204" pitchFamily="34" charset="0"/>
                <a:ea typeface="Tahoma" panose="020B0604030504040204" pitchFamily="34" charset="0"/>
                <a:cs typeface="Arial Black" panose="020B0604020202020204" pitchFamily="34" charset="0"/>
              </a:rPr>
              <a:t>Definir necesidades</a:t>
            </a:r>
            <a:br>
              <a:rPr lang="es-ES" sz="2000" b="1" dirty="0">
                <a:solidFill>
                  <a:schemeClr val="accent5"/>
                </a:solidFill>
                <a:latin typeface="Arial Black" panose="020B0604020202020204" pitchFamily="34" charset="0"/>
                <a:ea typeface="Tahoma" panose="020B0604030504040204" pitchFamily="34" charset="0"/>
                <a:cs typeface="Arial Black" panose="020B0604020202020204" pitchFamily="34" charset="0"/>
              </a:rPr>
            </a:br>
            <a:endParaRPr lang="es-ES" sz="2000" b="1" dirty="0">
              <a:solidFill>
                <a:schemeClr val="accent5"/>
              </a:solidFill>
              <a:latin typeface="Arial Black" panose="020B0604020202020204" pitchFamily="34" charset="0"/>
              <a:ea typeface="Tahoma" panose="020B0604030504040204" pitchFamily="34" charset="0"/>
              <a:cs typeface="Arial Black" panose="020B0604020202020204" pitchFamily="34" charset="0"/>
            </a:endParaRPr>
          </a:p>
          <a:p>
            <a:pPr marL="285750" indent="-285750" defTabSz="685663">
              <a:buFont typeface="Wingdings" panose="05000000000000000000" pitchFamily="2" charset="2"/>
              <a:buChar char="ü"/>
            </a:pPr>
            <a:r>
              <a:rPr lang="es-ES" sz="2000" b="1" dirty="0">
                <a:solidFill>
                  <a:schemeClr val="accent5"/>
                </a:solidFill>
                <a:latin typeface="Arial Black" panose="020B0604020202020204" pitchFamily="34" charset="0"/>
                <a:ea typeface="Tahoma" panose="020B0604030504040204" pitchFamily="34" charset="0"/>
                <a:cs typeface="Arial Black" panose="020B0604020202020204" pitchFamily="34" charset="0"/>
              </a:rPr>
              <a:t>Objetivos de la integración</a:t>
            </a:r>
            <a:br>
              <a:rPr lang="es-ES" sz="2000" b="1" dirty="0">
                <a:solidFill>
                  <a:schemeClr val="accent5"/>
                </a:solidFill>
                <a:latin typeface="Arial Black" panose="020B0604020202020204" pitchFamily="34" charset="0"/>
                <a:ea typeface="Tahoma" panose="020B0604030504040204" pitchFamily="34" charset="0"/>
                <a:cs typeface="Arial Black" panose="020B0604020202020204" pitchFamily="34" charset="0"/>
              </a:rPr>
            </a:br>
            <a:endParaRPr lang="es-ES" sz="2000" b="1" dirty="0">
              <a:solidFill>
                <a:schemeClr val="accent5"/>
              </a:solidFill>
              <a:latin typeface="Arial Black" panose="020B0604020202020204" pitchFamily="34" charset="0"/>
              <a:ea typeface="Tahoma" panose="020B0604030504040204" pitchFamily="34" charset="0"/>
              <a:cs typeface="Arial Black" panose="020B0604020202020204" pitchFamily="34" charset="0"/>
            </a:endParaRPr>
          </a:p>
          <a:p>
            <a:pPr marL="285750" indent="-285750" defTabSz="685663">
              <a:buFont typeface="Wingdings" panose="05000000000000000000" pitchFamily="2" charset="2"/>
              <a:buChar char="ü"/>
            </a:pPr>
            <a:r>
              <a:rPr lang="es-ES" sz="2000" b="1" dirty="0">
                <a:solidFill>
                  <a:schemeClr val="accent5"/>
                </a:solidFill>
                <a:latin typeface="Arial Black" panose="020B0604020202020204" pitchFamily="34" charset="0"/>
                <a:ea typeface="Tahoma" panose="020B0604030504040204" pitchFamily="34" charset="0"/>
                <a:cs typeface="Arial Black" panose="020B0604020202020204" pitchFamily="34" charset="0"/>
              </a:rPr>
              <a:t>Pirámide de Automatización</a:t>
            </a:r>
          </a:p>
          <a:p>
            <a:endParaRPr lang="es-ES" dirty="0"/>
          </a:p>
        </p:txBody>
      </p:sp>
      <p:sp>
        <p:nvSpPr>
          <p:cNvPr id="4" name="Marcador de número de diapositiva 3"/>
          <p:cNvSpPr>
            <a:spLocks noGrp="1"/>
          </p:cNvSpPr>
          <p:nvPr>
            <p:ph type="sldNum" sz="quarter" idx="12"/>
          </p:nvPr>
        </p:nvSpPr>
        <p:spPr/>
        <p:txBody>
          <a:bodyPr/>
          <a:lstStyle/>
          <a:p>
            <a:pPr marL="0" marR="0" lvl="0" indent="0" algn="l" defTabSz="685663" rtl="0" eaLnBrk="1" fontAlgn="auto" latinLnBrk="0" hangingPunct="1">
              <a:lnSpc>
                <a:spcPct val="100000"/>
              </a:lnSpc>
              <a:spcBef>
                <a:spcPts val="0"/>
              </a:spcBef>
              <a:spcAft>
                <a:spcPts val="0"/>
              </a:spcAft>
              <a:buClrTx/>
              <a:buSzTx/>
              <a:buFontTx/>
              <a:buNone/>
              <a:tabLst/>
              <a:defRPr/>
            </a:pPr>
            <a:fld id="{21A62BF0-0218-134C-B0DD-450340753846}" type="slidenum">
              <a:rPr kumimoji="0" lang="es-ES_tradnl" sz="1000" b="0" i="0" u="none" strike="noStrike" kern="1200" cap="none" spc="0" normalizeH="0" baseline="0" noProof="0" smtClean="0">
                <a:ln>
                  <a:noFill/>
                </a:ln>
                <a:solidFill>
                  <a:prstClr val="white"/>
                </a:solidFill>
                <a:effectLst/>
                <a:uLnTx/>
                <a:uFillTx/>
                <a:latin typeface="Corbel" panose="020B0503020204020204"/>
                <a:ea typeface="+mn-ea"/>
                <a:cs typeface="+mn-cs"/>
              </a:rPr>
              <a:pPr marL="0" marR="0" lvl="0" indent="0" algn="l" defTabSz="685663" rtl="0" eaLnBrk="1" fontAlgn="auto" latinLnBrk="0" hangingPunct="1">
                <a:lnSpc>
                  <a:spcPct val="100000"/>
                </a:lnSpc>
                <a:spcBef>
                  <a:spcPts val="0"/>
                </a:spcBef>
                <a:spcAft>
                  <a:spcPts val="0"/>
                </a:spcAft>
                <a:buClrTx/>
                <a:buSzTx/>
                <a:buFontTx/>
                <a:buNone/>
                <a:tabLst/>
                <a:defRPr/>
              </a:pPr>
              <a:t>15</a:t>
            </a:fld>
            <a:endParaRPr kumimoji="0" lang="es-ES_tradnl" sz="1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7" name="Imagen 6"/>
          <p:cNvPicPr>
            <a:picLocks noChangeAspect="1"/>
          </p:cNvPicPr>
          <p:nvPr/>
        </p:nvPicPr>
        <p:blipFill>
          <a:blip r:embed="rId2"/>
          <a:stretch>
            <a:fillRect/>
          </a:stretch>
        </p:blipFill>
        <p:spPr>
          <a:xfrm>
            <a:off x="4488657" y="1152416"/>
            <a:ext cx="3890535" cy="2648875"/>
          </a:xfrm>
          <a:prstGeom prst="rect">
            <a:avLst/>
          </a:prstGeom>
        </p:spPr>
      </p:pic>
    </p:spTree>
    <p:extLst>
      <p:ext uri="{BB962C8B-B14F-4D97-AF65-F5344CB8AC3E}">
        <p14:creationId xmlns:p14="http://schemas.microsoft.com/office/powerpoint/2010/main" val="25840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marL="0" marR="0" lvl="0" indent="0" algn="l" defTabSz="685663" rtl="0" eaLnBrk="1" fontAlgn="auto" latinLnBrk="0" hangingPunct="1">
              <a:lnSpc>
                <a:spcPct val="100000"/>
              </a:lnSpc>
              <a:spcBef>
                <a:spcPts val="0"/>
              </a:spcBef>
              <a:spcAft>
                <a:spcPts val="0"/>
              </a:spcAft>
              <a:buClrTx/>
              <a:buSzTx/>
              <a:buFontTx/>
              <a:buNone/>
              <a:tabLst/>
              <a:defRPr/>
            </a:pPr>
            <a:fld id="{21A62BF0-0218-134C-B0DD-450340753846}" type="slidenum">
              <a:rPr kumimoji="0" lang="es-ES_tradnl" sz="1000" b="0" i="0" u="none" strike="noStrike" kern="1200" cap="none" spc="0" normalizeH="0" baseline="0" noProof="0" smtClean="0">
                <a:ln>
                  <a:noFill/>
                </a:ln>
                <a:solidFill>
                  <a:prstClr val="white"/>
                </a:solidFill>
                <a:effectLst/>
                <a:uLnTx/>
                <a:uFillTx/>
                <a:latin typeface="Corbel" panose="020B0503020204020204"/>
                <a:ea typeface="+mn-ea"/>
                <a:cs typeface="+mn-cs"/>
              </a:rPr>
              <a:pPr marL="0" marR="0" lvl="0" indent="0" algn="l" defTabSz="685663" rtl="0" eaLnBrk="1" fontAlgn="auto" latinLnBrk="0" hangingPunct="1">
                <a:lnSpc>
                  <a:spcPct val="100000"/>
                </a:lnSpc>
                <a:spcBef>
                  <a:spcPts val="0"/>
                </a:spcBef>
                <a:spcAft>
                  <a:spcPts val="0"/>
                </a:spcAft>
                <a:buClrTx/>
                <a:buSzTx/>
                <a:buFontTx/>
                <a:buNone/>
                <a:tabLst/>
                <a:defRPr/>
              </a:pPr>
              <a:t>16</a:t>
            </a:fld>
            <a:endParaRPr kumimoji="0" lang="es-ES_tradnl" sz="1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3" name="Título 12"/>
          <p:cNvSpPr>
            <a:spLocks noGrp="1"/>
          </p:cNvSpPr>
          <p:nvPr>
            <p:ph type="title"/>
          </p:nvPr>
        </p:nvSpPr>
        <p:spPr/>
        <p:txBody>
          <a:bodyPr>
            <a:normAutofit/>
          </a:bodyPr>
          <a:lstStyle/>
          <a:p>
            <a:r>
              <a:rPr lang="es-ES" dirty="0">
                <a:solidFill>
                  <a:schemeClr val="accent5"/>
                </a:solidFill>
              </a:rPr>
              <a:t>BMS Building Management System</a:t>
            </a:r>
          </a:p>
        </p:txBody>
      </p:sp>
      <p:pic>
        <p:nvPicPr>
          <p:cNvPr id="15" name="Imagen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90" y="1333364"/>
            <a:ext cx="7476482" cy="2605087"/>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475339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S" dirty="0"/>
              <a:t>Protocolos de Comunicación más utilizados en </a:t>
            </a:r>
            <a:br>
              <a:rPr lang="es-ES" dirty="0"/>
            </a:br>
            <a:r>
              <a:rPr lang="es-ES" sz="2700" dirty="0" err="1"/>
              <a:t>Building</a:t>
            </a:r>
            <a:r>
              <a:rPr lang="es-ES" sz="2700" dirty="0"/>
              <a:t> </a:t>
            </a:r>
            <a:r>
              <a:rPr lang="es-ES" sz="2700" dirty="0" err="1"/>
              <a:t>Automation</a:t>
            </a:r>
            <a:endParaRPr lang="es-ES" sz="2700" dirty="0"/>
          </a:p>
        </p:txBody>
      </p:sp>
      <p:sp>
        <p:nvSpPr>
          <p:cNvPr id="3" name="Marcador de contenido 2"/>
          <p:cNvSpPr>
            <a:spLocks noGrp="1"/>
          </p:cNvSpPr>
          <p:nvPr>
            <p:ph sz="quarter" idx="11"/>
          </p:nvPr>
        </p:nvSpPr>
        <p:spPr/>
        <p:txBody>
          <a:bodyPr>
            <a:normAutofit/>
          </a:bodyPr>
          <a:lstStyle/>
          <a:p>
            <a:pPr>
              <a:buFont typeface="Wingdings" panose="05000000000000000000" pitchFamily="2" charset="2"/>
              <a:buChar char="§"/>
            </a:pPr>
            <a:r>
              <a:rPr lang="es-ES" dirty="0" err="1"/>
              <a:t>BACnet</a:t>
            </a:r>
            <a:endParaRPr lang="es-ES" dirty="0"/>
          </a:p>
          <a:p>
            <a:pPr>
              <a:buFont typeface="Wingdings" panose="05000000000000000000" pitchFamily="2" charset="2"/>
              <a:buChar char="§"/>
            </a:pPr>
            <a:r>
              <a:rPr lang="es-ES" dirty="0"/>
              <a:t>KNX</a:t>
            </a:r>
          </a:p>
          <a:p>
            <a:pPr>
              <a:buFont typeface="Wingdings" panose="05000000000000000000" pitchFamily="2" charset="2"/>
              <a:buChar char="§"/>
            </a:pPr>
            <a:r>
              <a:rPr lang="es-ES" dirty="0"/>
              <a:t>M-bus</a:t>
            </a:r>
          </a:p>
          <a:p>
            <a:pPr>
              <a:buFont typeface="Wingdings" panose="05000000000000000000" pitchFamily="2" charset="2"/>
              <a:buChar char="§"/>
            </a:pPr>
            <a:r>
              <a:rPr lang="es-ES" dirty="0" err="1"/>
              <a:t>Modbus</a:t>
            </a:r>
            <a:endParaRPr lang="es-ES" dirty="0"/>
          </a:p>
          <a:p>
            <a:pPr>
              <a:buFont typeface="Wingdings" panose="05000000000000000000" pitchFamily="2" charset="2"/>
              <a:buChar char="§"/>
            </a:pPr>
            <a:r>
              <a:rPr lang="es-ES" dirty="0" err="1"/>
              <a:t>Lonworks</a:t>
            </a:r>
            <a:endParaRPr lang="es-ES" dirty="0"/>
          </a:p>
          <a:p>
            <a:pPr>
              <a:buFont typeface="Wingdings" panose="05000000000000000000" pitchFamily="2" charset="2"/>
              <a:buChar char="§"/>
            </a:pPr>
            <a:r>
              <a:rPr lang="es-ES" dirty="0"/>
              <a:t>OPC</a:t>
            </a:r>
          </a:p>
          <a:p>
            <a:pPr>
              <a:buFont typeface="Wingdings" panose="05000000000000000000" pitchFamily="2" charset="2"/>
              <a:buChar char="§"/>
            </a:pPr>
            <a:r>
              <a:rPr lang="es-ES" dirty="0" err="1"/>
              <a:t>Dali</a:t>
            </a:r>
            <a:endParaRPr lang="es-ES" dirty="0"/>
          </a:p>
          <a:p>
            <a:pPr>
              <a:buFont typeface="Wingdings" panose="05000000000000000000" pitchFamily="2" charset="2"/>
              <a:buChar char="§"/>
            </a:pPr>
            <a:r>
              <a:rPr lang="es-ES" dirty="0" err="1"/>
              <a:t>Enocean</a:t>
            </a:r>
            <a:endParaRPr lang="es-ES" dirty="0"/>
          </a:p>
          <a:p>
            <a:pPr>
              <a:buFont typeface="Wingdings" panose="05000000000000000000" pitchFamily="2" charset="2"/>
              <a:buChar char="§"/>
            </a:pPr>
            <a:r>
              <a:rPr lang="es-ES" dirty="0"/>
              <a:t>DMX</a:t>
            </a:r>
          </a:p>
          <a:p>
            <a:pPr>
              <a:buFont typeface="Wingdings" panose="05000000000000000000" pitchFamily="2" charset="2"/>
              <a:buChar char="§"/>
            </a:pPr>
            <a:r>
              <a:rPr lang="es-ES" dirty="0"/>
              <a:t>MQTT</a:t>
            </a:r>
          </a:p>
        </p:txBody>
      </p:sp>
      <p:sp>
        <p:nvSpPr>
          <p:cNvPr id="4" name="Marcador de número de diapositiva 3"/>
          <p:cNvSpPr>
            <a:spLocks noGrp="1"/>
          </p:cNvSpPr>
          <p:nvPr>
            <p:ph type="sldNum" sz="quarter" idx="12"/>
          </p:nvPr>
        </p:nvSpPr>
        <p:spPr/>
        <p:txBody>
          <a:bodyPr/>
          <a:lstStyle/>
          <a:p>
            <a:fld id="{21A62BF0-0218-134C-B0DD-450340753846}" type="slidenum">
              <a:rPr lang="es-ES_tradnl" smtClean="0"/>
              <a:pPr/>
              <a:t>17</a:t>
            </a:fld>
            <a:endParaRPr lang="es-ES_tradnl" dirty="0"/>
          </a:p>
        </p:txBody>
      </p:sp>
      <p:pic>
        <p:nvPicPr>
          <p:cNvPr id="6" name="Imagen 5" descr="Logotipo&#10;&#10;Descripción generada automáticamente con confianza media">
            <a:extLst>
              <a:ext uri="{FF2B5EF4-FFF2-40B4-BE49-F238E27FC236}">
                <a16:creationId xmlns:a16="http://schemas.microsoft.com/office/drawing/2014/main" id="{4B0420F9-FABA-4DD1-9DE8-3BDC16E12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153" y="1116282"/>
            <a:ext cx="2312047" cy="630297"/>
          </a:xfrm>
          <a:prstGeom prst="rect">
            <a:avLst/>
          </a:prstGeom>
        </p:spPr>
      </p:pic>
      <p:pic>
        <p:nvPicPr>
          <p:cNvPr id="8" name="Imagen 7" descr="Imagen que contiene objeto, firmar, reloj, calle&#10;&#10;Descripción generada automáticamente">
            <a:extLst>
              <a:ext uri="{FF2B5EF4-FFF2-40B4-BE49-F238E27FC236}">
                <a16:creationId xmlns:a16="http://schemas.microsoft.com/office/drawing/2014/main" id="{B84DDDC6-300D-45A8-8DC0-5FA6C96C1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481" y="1064834"/>
            <a:ext cx="1248964" cy="595340"/>
          </a:xfrm>
          <a:prstGeom prst="rect">
            <a:avLst/>
          </a:prstGeom>
        </p:spPr>
      </p:pic>
      <p:pic>
        <p:nvPicPr>
          <p:cNvPr id="10" name="Imagen 9" descr="Texto&#10;&#10;Descripción generada automáticamente">
            <a:extLst>
              <a:ext uri="{FF2B5EF4-FFF2-40B4-BE49-F238E27FC236}">
                <a16:creationId xmlns:a16="http://schemas.microsoft.com/office/drawing/2014/main" id="{91D08C78-28C7-48E1-BD22-27D39E522B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0182" y="897731"/>
            <a:ext cx="1905004" cy="954026"/>
          </a:xfrm>
          <a:prstGeom prst="rect">
            <a:avLst/>
          </a:prstGeom>
        </p:spPr>
      </p:pic>
      <p:pic>
        <p:nvPicPr>
          <p:cNvPr id="12" name="Imagen 11" descr="Logotipo, nombre de la empresa&#10;&#10;Descripción generada automáticamente">
            <a:extLst>
              <a:ext uri="{FF2B5EF4-FFF2-40B4-BE49-F238E27FC236}">
                <a16:creationId xmlns:a16="http://schemas.microsoft.com/office/drawing/2014/main" id="{25210617-1595-44F4-B498-581377D5BA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908" t="29297" r="15532" b="29064"/>
          <a:stretch/>
        </p:blipFill>
        <p:spPr>
          <a:xfrm>
            <a:off x="2634352" y="2063607"/>
            <a:ext cx="1260848" cy="443687"/>
          </a:xfrm>
          <a:prstGeom prst="rect">
            <a:avLst/>
          </a:prstGeom>
        </p:spPr>
      </p:pic>
      <p:pic>
        <p:nvPicPr>
          <p:cNvPr id="14" name="Imagen 13" descr="Logotipo, nombre de la empresa&#10;&#10;Descripción generada automáticamente">
            <a:extLst>
              <a:ext uri="{FF2B5EF4-FFF2-40B4-BE49-F238E27FC236}">
                <a16:creationId xmlns:a16="http://schemas.microsoft.com/office/drawing/2014/main" id="{ACF00588-28BD-4B5F-B8E3-376D9C6E8E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86" t="22155" r="1202" b="21606"/>
          <a:stretch/>
        </p:blipFill>
        <p:spPr>
          <a:xfrm>
            <a:off x="4754081" y="2116874"/>
            <a:ext cx="1620928" cy="519367"/>
          </a:xfrm>
          <a:prstGeom prst="rect">
            <a:avLst/>
          </a:prstGeom>
        </p:spPr>
      </p:pic>
      <p:pic>
        <p:nvPicPr>
          <p:cNvPr id="16" name="Imagen 15" descr="Imagen en blanco y negro&#10;&#10;Descripción generada automáticamente con confianza baja">
            <a:extLst>
              <a:ext uri="{FF2B5EF4-FFF2-40B4-BE49-F238E27FC236}">
                <a16:creationId xmlns:a16="http://schemas.microsoft.com/office/drawing/2014/main" id="{52F048CC-62A9-4E32-B12B-60BD212DE649}"/>
              </a:ext>
            </a:extLst>
          </p:cNvPr>
          <p:cNvPicPr>
            <a:picLocks noChangeAspect="1"/>
          </p:cNvPicPr>
          <p:nvPr/>
        </p:nvPicPr>
        <p:blipFill rotWithShape="1">
          <a:blip r:embed="rId8">
            <a:extLst>
              <a:ext uri="{28A0092B-C50C-407E-A947-70E740481C1C}">
                <a14:useLocalDpi xmlns:a14="http://schemas.microsoft.com/office/drawing/2010/main" val="0"/>
              </a:ext>
            </a:extLst>
          </a:blip>
          <a:srcRect t="25637" b="24871"/>
          <a:stretch/>
        </p:blipFill>
        <p:spPr>
          <a:xfrm>
            <a:off x="6804604" y="2935884"/>
            <a:ext cx="1710582" cy="634942"/>
          </a:xfrm>
          <a:prstGeom prst="rect">
            <a:avLst/>
          </a:prstGeom>
        </p:spPr>
      </p:pic>
      <p:pic>
        <p:nvPicPr>
          <p:cNvPr id="18" name="Imagen 17" descr="Un dibujo de una cara feliz&#10;&#10;Descripción generada automáticamente con confianza baja">
            <a:extLst>
              <a:ext uri="{FF2B5EF4-FFF2-40B4-BE49-F238E27FC236}">
                <a16:creationId xmlns:a16="http://schemas.microsoft.com/office/drawing/2014/main" id="{FF3C7C74-1953-4141-9E17-D8E2D5E3DB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4306" y="1978373"/>
            <a:ext cx="2052123" cy="754856"/>
          </a:xfrm>
          <a:prstGeom prst="rect">
            <a:avLst/>
          </a:prstGeom>
        </p:spPr>
      </p:pic>
      <p:pic>
        <p:nvPicPr>
          <p:cNvPr id="20" name="Imagen 19" descr="Logotipo, nombre de la empresa&#10;&#10;Descripción generada automáticamente">
            <a:extLst>
              <a:ext uri="{FF2B5EF4-FFF2-40B4-BE49-F238E27FC236}">
                <a16:creationId xmlns:a16="http://schemas.microsoft.com/office/drawing/2014/main" id="{687B4716-80AB-4D5C-A748-F0D1D47AC5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76481" y="2796134"/>
            <a:ext cx="1247491" cy="774692"/>
          </a:xfrm>
          <a:prstGeom prst="rect">
            <a:avLst/>
          </a:prstGeom>
        </p:spPr>
      </p:pic>
      <p:pic>
        <p:nvPicPr>
          <p:cNvPr id="1026" name="Picture 2" descr="DMX Control Products | LED technologies">
            <a:extLst>
              <a:ext uri="{FF2B5EF4-FFF2-40B4-BE49-F238E27FC236}">
                <a16:creationId xmlns:a16="http://schemas.microsoft.com/office/drawing/2014/main" id="{B39DE61B-F43A-4375-BD7D-91369FE8473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895" t="6595" r="21860" b="8961"/>
          <a:stretch/>
        </p:blipFill>
        <p:spPr bwMode="auto">
          <a:xfrm>
            <a:off x="2714321" y="2724435"/>
            <a:ext cx="867411" cy="846391"/>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descr="Icono&#10;&#10;Descripción generada automáticamente">
            <a:extLst>
              <a:ext uri="{FF2B5EF4-FFF2-40B4-BE49-F238E27FC236}">
                <a16:creationId xmlns:a16="http://schemas.microsoft.com/office/drawing/2014/main" id="{EF8D3692-35A8-4C9A-A35A-F3D4E8930F3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8718" t="17454" r="18718" b="17420"/>
          <a:stretch/>
        </p:blipFill>
        <p:spPr>
          <a:xfrm>
            <a:off x="2714321" y="3762006"/>
            <a:ext cx="901279" cy="803891"/>
          </a:xfrm>
          <a:prstGeom prst="rect">
            <a:avLst/>
          </a:prstGeom>
        </p:spPr>
      </p:pic>
    </p:spTree>
    <p:extLst>
      <p:ext uri="{BB962C8B-B14F-4D97-AF65-F5344CB8AC3E}">
        <p14:creationId xmlns:p14="http://schemas.microsoft.com/office/powerpoint/2010/main" val="3748223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F13D5A-E0F9-46E0-B8F9-A70741F0DABE}"/>
              </a:ext>
            </a:extLst>
          </p:cNvPr>
          <p:cNvSpPr>
            <a:spLocks noGrp="1"/>
          </p:cNvSpPr>
          <p:nvPr>
            <p:ph type="title"/>
          </p:nvPr>
        </p:nvSpPr>
        <p:spPr/>
        <p:txBody>
          <a:bodyPr>
            <a:normAutofit fontScale="90000"/>
          </a:bodyPr>
          <a:lstStyle/>
          <a:p>
            <a:r>
              <a:rPr lang="es-ES" dirty="0"/>
              <a:t>Además existen otros muchos protocolos menos utilizados</a:t>
            </a:r>
          </a:p>
        </p:txBody>
      </p:sp>
      <p:sp>
        <p:nvSpPr>
          <p:cNvPr id="3" name="Marcador de contenido 2">
            <a:extLst>
              <a:ext uri="{FF2B5EF4-FFF2-40B4-BE49-F238E27FC236}">
                <a16:creationId xmlns:a16="http://schemas.microsoft.com/office/drawing/2014/main" id="{801DFA30-4750-4459-9BFC-A011839B9A52}"/>
              </a:ext>
            </a:extLst>
          </p:cNvPr>
          <p:cNvSpPr>
            <a:spLocks noGrp="1"/>
          </p:cNvSpPr>
          <p:nvPr>
            <p:ph sz="quarter" idx="11"/>
          </p:nvPr>
        </p:nvSpPr>
        <p:spPr>
          <a:xfrm>
            <a:off x="628814" y="876300"/>
            <a:ext cx="7886536" cy="3488232"/>
          </a:xfrm>
        </p:spPr>
        <p:txBody>
          <a:bodyPr>
            <a:normAutofit fontScale="40000" lnSpcReduction="20000"/>
          </a:bodyPr>
          <a:lstStyle/>
          <a:p>
            <a:pPr algn="l">
              <a:buFont typeface="Wingdings" panose="05000000000000000000" pitchFamily="2" charset="2"/>
              <a:buChar char="§"/>
            </a:pPr>
            <a:r>
              <a:rPr lang="es-ES" sz="2500" b="1" dirty="0"/>
              <a:t>ASCII – (</a:t>
            </a:r>
            <a:r>
              <a:rPr lang="es-ES" sz="3200" b="0" i="0" dirty="0">
                <a:effectLst/>
                <a:latin typeface="Arial" panose="020B0604020202020204" pitchFamily="34" charset="0"/>
              </a:rPr>
              <a:t>acrónimo </a:t>
            </a:r>
            <a:r>
              <a:rPr lang="es-ES" sz="3200" b="0" i="0" u="none" strike="noStrike" dirty="0">
                <a:effectLst/>
                <a:latin typeface="Arial" panose="020B0604020202020204" pitchFamily="34" charset="0"/>
              </a:rPr>
              <a:t>inglés</a:t>
            </a:r>
            <a:r>
              <a:rPr lang="es-ES" sz="3200" b="0" i="0" dirty="0">
                <a:effectLst/>
                <a:latin typeface="Arial" panose="020B0604020202020204" pitchFamily="34" charset="0"/>
              </a:rPr>
              <a:t> de </a:t>
            </a:r>
            <a:r>
              <a:rPr lang="es-ES" sz="3200" b="0" i="1" dirty="0">
                <a:effectLst/>
                <a:latin typeface="Arial" panose="020B0604020202020204" pitchFamily="34" charset="0"/>
              </a:rPr>
              <a:t>American Standard </a:t>
            </a:r>
            <a:r>
              <a:rPr lang="es-ES" sz="3200" b="0" i="1" dirty="0" err="1">
                <a:effectLst/>
                <a:latin typeface="Arial" panose="020B0604020202020204" pitchFamily="34" charset="0"/>
              </a:rPr>
              <a:t>Code</a:t>
            </a:r>
            <a:r>
              <a:rPr lang="es-ES" sz="3200" b="0" i="1" dirty="0">
                <a:effectLst/>
                <a:latin typeface="Arial" panose="020B0604020202020204" pitchFamily="34" charset="0"/>
              </a:rPr>
              <a:t> </a:t>
            </a:r>
            <a:r>
              <a:rPr lang="es-ES" sz="3200" b="0" i="1" dirty="0" err="1">
                <a:effectLst/>
                <a:latin typeface="Arial" panose="020B0604020202020204" pitchFamily="34" charset="0"/>
              </a:rPr>
              <a:t>for</a:t>
            </a:r>
            <a:r>
              <a:rPr lang="es-ES" sz="3200" b="0" i="1" dirty="0">
                <a:effectLst/>
                <a:latin typeface="Arial" panose="020B0604020202020204" pitchFamily="34" charset="0"/>
              </a:rPr>
              <a:t> </a:t>
            </a:r>
            <a:r>
              <a:rPr lang="es-ES" sz="3200" b="0" i="1" dirty="0" err="1">
                <a:effectLst/>
                <a:latin typeface="Arial" panose="020B0604020202020204" pitchFamily="34" charset="0"/>
              </a:rPr>
              <a:t>Information</a:t>
            </a:r>
            <a:r>
              <a:rPr lang="es-ES" sz="3200" b="0" i="1" dirty="0">
                <a:effectLst/>
                <a:latin typeface="Arial" panose="020B0604020202020204" pitchFamily="34" charset="0"/>
              </a:rPr>
              <a:t> </a:t>
            </a:r>
            <a:r>
              <a:rPr lang="es-ES" sz="3200" b="0" i="1" dirty="0" err="1">
                <a:effectLst/>
                <a:latin typeface="Arial" panose="020B0604020202020204" pitchFamily="34" charset="0"/>
              </a:rPr>
              <a:t>Interchange</a:t>
            </a:r>
            <a:r>
              <a:rPr lang="es-ES" sz="2500" b="1" dirty="0"/>
              <a:t>)</a:t>
            </a:r>
            <a:endParaRPr lang="es-ES" sz="2500" b="1" i="0" u="none" strike="noStrike" dirty="0">
              <a:effectLst/>
              <a:latin typeface="Arial" panose="020B0604020202020204" pitchFamily="34" charset="0"/>
            </a:endParaRPr>
          </a:p>
          <a:p>
            <a:pPr algn="l">
              <a:buFont typeface="Wingdings" panose="05000000000000000000" pitchFamily="2" charset="2"/>
              <a:buChar char="§"/>
            </a:pPr>
            <a:r>
              <a:rPr lang="es-ES" sz="2500" b="1" i="0" u="none" strike="noStrike" dirty="0">
                <a:effectLst/>
                <a:latin typeface="Arial" panose="020B0604020202020204" pitchFamily="34" charset="0"/>
              </a:rPr>
              <a:t>1-Wire</a:t>
            </a:r>
            <a:r>
              <a:rPr lang="es-ES" sz="2500" b="0" i="0" dirty="0">
                <a:effectLst/>
                <a:latin typeface="Arial" panose="020B0604020202020204" pitchFamily="34" charset="0"/>
              </a:rPr>
              <a:t> – </a:t>
            </a:r>
            <a:r>
              <a:rPr lang="es-ES" sz="2500" b="0" i="0" dirty="0" err="1">
                <a:effectLst/>
                <a:latin typeface="Arial" panose="020B0604020202020204" pitchFamily="34" charset="0"/>
              </a:rPr>
              <a:t>from</a:t>
            </a:r>
            <a:r>
              <a:rPr lang="es-ES" sz="2500" b="0" i="0" dirty="0">
                <a:effectLst/>
                <a:latin typeface="Arial" panose="020B0604020202020204" pitchFamily="34" charset="0"/>
              </a:rPr>
              <a:t> Dallas/</a:t>
            </a:r>
            <a:r>
              <a:rPr lang="es-ES" sz="2500" b="0" i="0" dirty="0" err="1">
                <a:effectLst/>
                <a:latin typeface="Arial" panose="020B0604020202020204" pitchFamily="34" charset="0"/>
              </a:rPr>
              <a:t>Maxim</a:t>
            </a:r>
            <a:endParaRPr lang="es-ES" sz="2500" b="0" i="0" dirty="0">
              <a:effectLst/>
              <a:latin typeface="Arial" panose="020B0604020202020204" pitchFamily="34" charset="0"/>
            </a:endParaRPr>
          </a:p>
          <a:p>
            <a:pPr algn="l">
              <a:buFont typeface="Wingdings" panose="05000000000000000000" pitchFamily="2" charset="2"/>
              <a:buChar char="§"/>
            </a:pPr>
            <a:r>
              <a:rPr lang="es-ES" sz="2500" b="1" i="0" u="none" strike="noStrike" dirty="0" err="1">
                <a:effectLst/>
                <a:latin typeface="Arial" panose="020B0604020202020204" pitchFamily="34" charset="0"/>
              </a:rPr>
              <a:t>BatiBus</a:t>
            </a:r>
            <a:r>
              <a:rPr lang="es-ES" sz="2500" b="0" i="0" dirty="0">
                <a:effectLst/>
                <a:latin typeface="Arial" panose="020B0604020202020204" pitchFamily="34" charset="0"/>
              </a:rPr>
              <a:t> - </a:t>
            </a:r>
            <a:r>
              <a:rPr lang="es-ES" sz="2500" b="0" i="0" dirty="0" err="1">
                <a:effectLst/>
                <a:latin typeface="Arial" panose="020B0604020202020204" pitchFamily="34" charset="0"/>
              </a:rPr>
              <a:t>merged</a:t>
            </a:r>
            <a:r>
              <a:rPr lang="es-ES" sz="2500" b="0" i="0" dirty="0">
                <a:effectLst/>
                <a:latin typeface="Arial" panose="020B0604020202020204" pitchFamily="34" charset="0"/>
              </a:rPr>
              <a:t> </a:t>
            </a:r>
            <a:r>
              <a:rPr lang="es-ES" sz="2500" b="0" i="0" dirty="0" err="1">
                <a:effectLst/>
                <a:latin typeface="Arial" panose="020B0604020202020204" pitchFamily="34" charset="0"/>
              </a:rPr>
              <a:t>to</a:t>
            </a:r>
            <a:r>
              <a:rPr lang="es-ES" sz="2500" b="0" i="0" dirty="0">
                <a:effectLst/>
                <a:latin typeface="Arial" panose="020B0604020202020204" pitchFamily="34" charset="0"/>
              </a:rPr>
              <a:t> KNX</a:t>
            </a:r>
          </a:p>
          <a:p>
            <a:pPr algn="l">
              <a:buFont typeface="Wingdings" panose="05000000000000000000" pitchFamily="2" charset="2"/>
              <a:buChar char="§"/>
            </a:pPr>
            <a:r>
              <a:rPr lang="es-ES" sz="2500" b="1" i="0" u="none" strike="noStrike" dirty="0">
                <a:effectLst/>
                <a:latin typeface="Arial" panose="020B0604020202020204" pitchFamily="34" charset="0"/>
              </a:rPr>
              <a:t>C-Bus</a:t>
            </a:r>
            <a:r>
              <a:rPr lang="es-ES" sz="2500" b="0" i="0" dirty="0">
                <a:effectLst/>
                <a:latin typeface="Arial" panose="020B0604020202020204" pitchFamily="34" charset="0"/>
              </a:rPr>
              <a:t> </a:t>
            </a:r>
            <a:r>
              <a:rPr lang="es-ES" sz="2500" b="0" i="0" dirty="0" err="1">
                <a:effectLst/>
                <a:latin typeface="Arial" panose="020B0604020202020204" pitchFamily="34" charset="0"/>
              </a:rPr>
              <a:t>Clipsal</a:t>
            </a:r>
            <a:r>
              <a:rPr lang="es-ES" sz="2500" b="0" i="0" dirty="0">
                <a:effectLst/>
                <a:latin typeface="Arial" panose="020B0604020202020204" pitchFamily="34" charset="0"/>
              </a:rPr>
              <a:t> </a:t>
            </a:r>
            <a:r>
              <a:rPr lang="es-ES" sz="2500" b="0" i="0" dirty="0" err="1">
                <a:effectLst/>
                <a:latin typeface="Arial" panose="020B0604020202020204" pitchFamily="34" charset="0"/>
              </a:rPr>
              <a:t>Integrated</a:t>
            </a:r>
            <a:r>
              <a:rPr lang="es-ES" sz="2500" b="0" i="0" dirty="0">
                <a:effectLst/>
                <a:latin typeface="Arial" panose="020B0604020202020204" pitchFamily="34" charset="0"/>
              </a:rPr>
              <a:t> </a:t>
            </a:r>
            <a:r>
              <a:rPr lang="es-ES" sz="2500" b="0" i="0" dirty="0" err="1">
                <a:effectLst/>
                <a:latin typeface="Arial" panose="020B0604020202020204" pitchFamily="34" charset="0"/>
              </a:rPr>
              <a:t>Systems</a:t>
            </a:r>
            <a:r>
              <a:rPr lang="es-ES" sz="2500" b="0" i="0" dirty="0">
                <a:effectLst/>
                <a:latin typeface="Arial" panose="020B0604020202020204" pitchFamily="34" charset="0"/>
              </a:rPr>
              <a:t> </a:t>
            </a:r>
            <a:r>
              <a:rPr lang="es-ES" sz="2500" b="0" i="0" dirty="0" err="1">
                <a:effectLst/>
                <a:latin typeface="Arial" panose="020B0604020202020204" pitchFamily="34" charset="0"/>
              </a:rPr>
              <a:t>Main</a:t>
            </a:r>
            <a:r>
              <a:rPr lang="es-ES" sz="2500" b="0" i="0" dirty="0">
                <a:effectLst/>
                <a:latin typeface="Arial" panose="020B0604020202020204" pitchFamily="34" charset="0"/>
              </a:rPr>
              <a:t> </a:t>
            </a:r>
            <a:r>
              <a:rPr lang="es-ES" sz="2500" b="0" i="0" dirty="0" err="1">
                <a:effectLst/>
                <a:latin typeface="Arial" panose="020B0604020202020204" pitchFamily="34" charset="0"/>
              </a:rPr>
              <a:t>Proprietary</a:t>
            </a:r>
            <a:r>
              <a:rPr lang="es-ES" sz="2500" b="0" i="0" dirty="0">
                <a:effectLst/>
                <a:latin typeface="Arial" panose="020B0604020202020204" pitchFamily="34" charset="0"/>
              </a:rPr>
              <a:t> </a:t>
            </a:r>
            <a:r>
              <a:rPr lang="es-ES" sz="2500" b="0" i="0" dirty="0" err="1">
                <a:effectLst/>
                <a:latin typeface="Arial" panose="020B0604020202020204" pitchFamily="34" charset="0"/>
              </a:rPr>
              <a:t>Protocol</a:t>
            </a:r>
            <a:endParaRPr lang="es-ES" sz="2500" b="0" i="0" dirty="0">
              <a:effectLst/>
              <a:latin typeface="Arial" panose="020B0604020202020204" pitchFamily="34" charset="0"/>
            </a:endParaRPr>
          </a:p>
          <a:p>
            <a:pPr algn="l">
              <a:buFont typeface="Wingdings" panose="05000000000000000000" pitchFamily="2" charset="2"/>
              <a:buChar char="§"/>
            </a:pPr>
            <a:r>
              <a:rPr lang="es-ES" sz="2500" b="1" i="0" u="none" strike="noStrike" dirty="0">
                <a:effectLst/>
                <a:latin typeface="Arial" panose="020B0604020202020204" pitchFamily="34" charset="0"/>
              </a:rPr>
              <a:t>CC-Link Industrial Networks</a:t>
            </a:r>
            <a:r>
              <a:rPr lang="es-ES" sz="2500" b="0" i="0" dirty="0">
                <a:effectLst/>
                <a:latin typeface="Arial" panose="020B0604020202020204" pitchFamily="34" charset="0"/>
              </a:rPr>
              <a:t>, </a:t>
            </a:r>
            <a:r>
              <a:rPr lang="es-ES" sz="2500" b="0" i="0" dirty="0" err="1">
                <a:effectLst/>
                <a:latin typeface="Arial" panose="020B0604020202020204" pitchFamily="34" charset="0"/>
              </a:rPr>
              <a:t>supported</a:t>
            </a:r>
            <a:r>
              <a:rPr lang="es-ES" sz="2500" b="0" i="0" dirty="0">
                <a:effectLst/>
                <a:latin typeface="Arial" panose="020B0604020202020204" pitchFamily="34" charset="0"/>
              </a:rPr>
              <a:t> </a:t>
            </a:r>
            <a:r>
              <a:rPr lang="es-ES" sz="2500" b="0" i="0" dirty="0" err="1">
                <a:effectLst/>
                <a:latin typeface="Arial" panose="020B0604020202020204" pitchFamily="34" charset="0"/>
              </a:rPr>
              <a:t>by</a:t>
            </a:r>
            <a:r>
              <a:rPr lang="es-ES" sz="2500" b="0" i="0" dirty="0">
                <a:effectLst/>
                <a:latin typeface="Arial" panose="020B0604020202020204" pitchFamily="34" charset="0"/>
              </a:rPr>
              <a:t> </a:t>
            </a:r>
            <a:r>
              <a:rPr lang="es-ES" sz="2500" b="0" i="0" u="none" strike="noStrike" dirty="0">
                <a:effectLst/>
                <a:latin typeface="Arial" panose="020B0604020202020204" pitchFamily="34" charset="0"/>
                <a:hlinkClick r:id="rId3" tooltip="Mitsubishi Electric">
                  <a:extLst>
                    <a:ext uri="{A12FA001-AC4F-418D-AE19-62706E023703}">
                      <ahyp:hlinkClr xmlns:ahyp="http://schemas.microsoft.com/office/drawing/2018/hyperlinkcolor" val="tx"/>
                    </a:ext>
                  </a:extLst>
                </a:hlinkClick>
              </a:rPr>
              <a:t>Mitsubishi Electric</a:t>
            </a:r>
            <a:endParaRPr lang="es-ES" sz="2500" b="0" i="0" dirty="0">
              <a:effectLst/>
              <a:latin typeface="Arial" panose="020B0604020202020204" pitchFamily="34" charset="0"/>
            </a:endParaRPr>
          </a:p>
          <a:p>
            <a:pPr algn="l">
              <a:buFont typeface="Wingdings" panose="05000000000000000000" pitchFamily="2" charset="2"/>
              <a:buChar char="§"/>
            </a:pPr>
            <a:r>
              <a:rPr lang="es-ES" sz="2500" b="1" i="0" u="none" strike="noStrike" dirty="0">
                <a:effectLst/>
                <a:latin typeface="Arial" panose="020B0604020202020204" pitchFamily="34" charset="0"/>
              </a:rPr>
              <a:t>DSI</a:t>
            </a:r>
            <a:r>
              <a:rPr lang="es-ES" sz="2500" b="0" i="0" dirty="0">
                <a:effectLst/>
                <a:latin typeface="Arial" panose="020B0604020202020204" pitchFamily="34" charset="0"/>
              </a:rPr>
              <a:t> - Digital </a:t>
            </a:r>
            <a:r>
              <a:rPr lang="es-ES" sz="2500" b="0" i="0" dirty="0" err="1">
                <a:effectLst/>
                <a:latin typeface="Arial" panose="020B0604020202020204" pitchFamily="34" charset="0"/>
              </a:rPr>
              <a:t>Signal</a:t>
            </a:r>
            <a:r>
              <a:rPr lang="es-ES" sz="2500" b="0" i="0" dirty="0">
                <a:effectLst/>
                <a:latin typeface="Arial" panose="020B0604020202020204" pitchFamily="34" charset="0"/>
              </a:rPr>
              <a:t> Interface </a:t>
            </a:r>
            <a:r>
              <a:rPr lang="es-ES" sz="2500" b="0" i="0" dirty="0" err="1">
                <a:effectLst/>
                <a:latin typeface="Arial" panose="020B0604020202020204" pitchFamily="34" charset="0"/>
              </a:rPr>
              <a:t>for</a:t>
            </a:r>
            <a:r>
              <a:rPr lang="es-ES" sz="2500" b="0" i="0" dirty="0">
                <a:effectLst/>
                <a:latin typeface="Arial" panose="020B0604020202020204" pitchFamily="34" charset="0"/>
              </a:rPr>
              <a:t> </a:t>
            </a:r>
            <a:r>
              <a:rPr lang="es-ES" sz="2500" b="0" i="0" dirty="0" err="1">
                <a:effectLst/>
                <a:latin typeface="Arial" panose="020B0604020202020204" pitchFamily="34" charset="0"/>
              </a:rPr>
              <a:t>the</a:t>
            </a:r>
            <a:r>
              <a:rPr lang="es-ES" sz="2500" b="0" i="0" dirty="0">
                <a:effectLst/>
                <a:latin typeface="Arial" panose="020B0604020202020204" pitchFamily="34" charset="0"/>
              </a:rPr>
              <a:t> </a:t>
            </a:r>
            <a:r>
              <a:rPr lang="es-ES" sz="2500" b="0" i="0" dirty="0" err="1">
                <a:effectLst/>
                <a:latin typeface="Arial" panose="020B0604020202020204" pitchFamily="34" charset="0"/>
              </a:rPr>
              <a:t>controlling</a:t>
            </a:r>
            <a:r>
              <a:rPr lang="es-ES" sz="2500" b="0" i="0" dirty="0">
                <a:effectLst/>
                <a:latin typeface="Arial" panose="020B0604020202020204" pitchFamily="34" charset="0"/>
              </a:rPr>
              <a:t> </a:t>
            </a:r>
            <a:r>
              <a:rPr lang="es-ES" sz="2500" b="0" i="0" dirty="0" err="1">
                <a:effectLst/>
                <a:latin typeface="Arial" panose="020B0604020202020204" pitchFamily="34" charset="0"/>
              </a:rPr>
              <a:t>of</a:t>
            </a:r>
            <a:r>
              <a:rPr lang="es-ES" sz="2500" b="0" i="0" dirty="0">
                <a:effectLst/>
                <a:latin typeface="Arial" panose="020B0604020202020204" pitchFamily="34" charset="0"/>
              </a:rPr>
              <a:t> </a:t>
            </a:r>
            <a:r>
              <a:rPr lang="es-ES" sz="2500" b="0" i="0" dirty="0" err="1">
                <a:effectLst/>
                <a:latin typeface="Arial" panose="020B0604020202020204" pitchFamily="34" charset="0"/>
              </a:rPr>
              <a:t>lighting</a:t>
            </a:r>
            <a:r>
              <a:rPr lang="es-ES" sz="2500" b="0" i="0" dirty="0">
                <a:effectLst/>
                <a:latin typeface="Arial" panose="020B0604020202020204" pitchFamily="34" charset="0"/>
              </a:rPr>
              <a:t> in </a:t>
            </a:r>
            <a:r>
              <a:rPr lang="es-ES" sz="2500" b="0" i="0" dirty="0" err="1">
                <a:effectLst/>
                <a:latin typeface="Arial" panose="020B0604020202020204" pitchFamily="34" charset="0"/>
              </a:rPr>
              <a:t>building</a:t>
            </a:r>
            <a:r>
              <a:rPr lang="es-ES" sz="2500" b="0" i="0" dirty="0">
                <a:effectLst/>
                <a:latin typeface="Arial" panose="020B0604020202020204" pitchFamily="34" charset="0"/>
              </a:rPr>
              <a:t>, precursor </a:t>
            </a:r>
            <a:r>
              <a:rPr lang="es-ES" sz="2500" b="0" i="0" dirty="0" err="1">
                <a:effectLst/>
                <a:latin typeface="Arial" panose="020B0604020202020204" pitchFamily="34" charset="0"/>
              </a:rPr>
              <a:t>to</a:t>
            </a:r>
            <a:r>
              <a:rPr lang="es-ES" sz="2500" b="0" i="0" dirty="0">
                <a:effectLst/>
                <a:latin typeface="Arial" panose="020B0604020202020204" pitchFamily="34" charset="0"/>
              </a:rPr>
              <a:t> DALI.</a:t>
            </a:r>
          </a:p>
          <a:p>
            <a:pPr algn="l">
              <a:buFont typeface="Wingdings" panose="05000000000000000000" pitchFamily="2" charset="2"/>
              <a:buChar char="§"/>
            </a:pPr>
            <a:r>
              <a:rPr lang="es-ES" sz="2500" b="1" i="0" u="none" strike="noStrike" dirty="0" err="1">
                <a:effectLst/>
                <a:latin typeface="Arial" panose="020B0604020202020204" pitchFamily="34" charset="0"/>
              </a:rPr>
              <a:t>Dyne</a:t>
            </a:r>
            <a:r>
              <a:rPr lang="es-ES" sz="2500" b="0" i="0" u="none" strike="noStrike" dirty="0" err="1">
                <a:effectLst/>
                <a:latin typeface="Arial" panose="020B0604020202020204" pitchFamily="34" charset="0"/>
              </a:rPr>
              <a:t>t</a:t>
            </a:r>
            <a:r>
              <a:rPr lang="es-ES" sz="2500" b="0" i="0" dirty="0">
                <a:effectLst/>
                <a:latin typeface="Arial" panose="020B0604020202020204" pitchFamily="34" charset="0"/>
              </a:rPr>
              <a:t> - </a:t>
            </a:r>
            <a:r>
              <a:rPr lang="es-ES" sz="2500" b="0" i="0" dirty="0" err="1">
                <a:effectLst/>
                <a:latin typeface="Arial" panose="020B0604020202020204" pitchFamily="34" charset="0"/>
              </a:rPr>
              <a:t>lighting</a:t>
            </a:r>
            <a:r>
              <a:rPr lang="es-ES" sz="2500" b="0" i="0" dirty="0">
                <a:effectLst/>
                <a:latin typeface="Arial" panose="020B0604020202020204" pitchFamily="34" charset="0"/>
              </a:rPr>
              <a:t> and </a:t>
            </a:r>
            <a:r>
              <a:rPr lang="es-ES" sz="2500" b="0" i="0" dirty="0" err="1">
                <a:effectLst/>
                <a:latin typeface="Arial" panose="020B0604020202020204" pitchFamily="34" charset="0"/>
              </a:rPr>
              <a:t>automation</a:t>
            </a:r>
            <a:r>
              <a:rPr lang="es-ES" sz="2500" b="0" i="0" dirty="0">
                <a:effectLst/>
                <a:latin typeface="Arial" panose="020B0604020202020204" pitchFamily="34" charset="0"/>
              </a:rPr>
              <a:t> control </a:t>
            </a:r>
            <a:r>
              <a:rPr lang="es-ES" sz="2500" b="0" i="0" dirty="0" err="1">
                <a:effectLst/>
                <a:latin typeface="Arial" panose="020B0604020202020204" pitchFamily="34" charset="0"/>
              </a:rPr>
              <a:t>protocol</a:t>
            </a:r>
            <a:r>
              <a:rPr lang="es-ES" sz="2500" b="0" i="0" dirty="0">
                <a:effectLst/>
                <a:latin typeface="Arial" panose="020B0604020202020204" pitchFamily="34" charset="0"/>
              </a:rPr>
              <a:t> </a:t>
            </a:r>
            <a:r>
              <a:rPr lang="es-ES" sz="2500" b="0" i="0" dirty="0" err="1">
                <a:effectLst/>
                <a:latin typeface="Arial" panose="020B0604020202020204" pitchFamily="34" charset="0"/>
              </a:rPr>
              <a:t>developed</a:t>
            </a:r>
            <a:r>
              <a:rPr lang="es-ES" sz="2500" b="0" i="0" dirty="0">
                <a:effectLst/>
                <a:latin typeface="Arial" panose="020B0604020202020204" pitchFamily="34" charset="0"/>
              </a:rPr>
              <a:t> in </a:t>
            </a:r>
            <a:r>
              <a:rPr lang="es-ES" sz="2500" b="0" i="0" dirty="0" err="1">
                <a:effectLst/>
                <a:latin typeface="Arial" panose="020B0604020202020204" pitchFamily="34" charset="0"/>
              </a:rPr>
              <a:t>Sydney</a:t>
            </a:r>
            <a:r>
              <a:rPr lang="es-ES" sz="2500" b="0" i="0" dirty="0">
                <a:effectLst/>
                <a:latin typeface="Arial" panose="020B0604020202020204" pitchFamily="34" charset="0"/>
              </a:rPr>
              <a:t>, Australia </a:t>
            </a:r>
            <a:r>
              <a:rPr lang="es-ES" sz="2500" b="0" i="0" dirty="0" err="1">
                <a:effectLst/>
                <a:latin typeface="Arial" panose="020B0604020202020204" pitchFamily="34" charset="0"/>
              </a:rPr>
              <a:t>by</a:t>
            </a:r>
            <a:r>
              <a:rPr lang="es-ES" sz="2500" b="0" i="0" dirty="0">
                <a:effectLst/>
                <a:latin typeface="Arial" panose="020B0604020202020204" pitchFamily="34" charset="0"/>
              </a:rPr>
              <a:t> </a:t>
            </a:r>
            <a:r>
              <a:rPr lang="es-ES" sz="2500" b="0" i="0" dirty="0" err="1">
                <a:effectLst/>
                <a:latin typeface="Arial" panose="020B0604020202020204" pitchFamily="34" charset="0"/>
              </a:rPr>
              <a:t>the</a:t>
            </a:r>
            <a:r>
              <a:rPr lang="es-ES" sz="2500" b="0" i="0" dirty="0">
                <a:effectLst/>
                <a:latin typeface="Arial" panose="020B0604020202020204" pitchFamily="34" charset="0"/>
              </a:rPr>
              <a:t> </a:t>
            </a:r>
            <a:r>
              <a:rPr lang="es-ES" sz="2500" b="0" i="0" dirty="0" err="1">
                <a:effectLst/>
                <a:latin typeface="Arial" panose="020B0604020202020204" pitchFamily="34" charset="0"/>
              </a:rPr>
              <a:t>company</a:t>
            </a:r>
            <a:r>
              <a:rPr lang="es-ES" sz="2500" b="0" i="0" dirty="0">
                <a:effectLst/>
                <a:latin typeface="Arial" panose="020B0604020202020204" pitchFamily="34" charset="0"/>
              </a:rPr>
              <a:t> </a:t>
            </a:r>
            <a:r>
              <a:rPr lang="es-ES" sz="2500" b="0" i="0" dirty="0" err="1">
                <a:effectLst/>
                <a:latin typeface="Arial" panose="020B0604020202020204" pitchFamily="34" charset="0"/>
              </a:rPr>
              <a:t>Dynalite</a:t>
            </a:r>
            <a:endParaRPr lang="es-ES" sz="2500" b="0" i="0" dirty="0">
              <a:effectLst/>
              <a:latin typeface="Arial" panose="020B0604020202020204" pitchFamily="34" charset="0"/>
            </a:endParaRPr>
          </a:p>
          <a:p>
            <a:pPr algn="l">
              <a:buFont typeface="Wingdings" panose="05000000000000000000" pitchFamily="2" charset="2"/>
              <a:buChar char="§"/>
            </a:pPr>
            <a:r>
              <a:rPr lang="es-ES" sz="2500" b="1" i="0" u="none" strike="noStrike" dirty="0" err="1">
                <a:effectLst/>
                <a:latin typeface="Arial" panose="020B0604020202020204" pitchFamily="34" charset="0"/>
              </a:rPr>
              <a:t>Europiean</a:t>
            </a:r>
            <a:r>
              <a:rPr lang="es-ES" sz="2500" b="1" i="0" u="none" strike="noStrike" dirty="0">
                <a:effectLst/>
                <a:latin typeface="Arial" panose="020B0604020202020204" pitchFamily="34" charset="0"/>
              </a:rPr>
              <a:t> Home </a:t>
            </a:r>
            <a:r>
              <a:rPr lang="es-ES" sz="2500" b="1" i="0" u="none" strike="noStrike" dirty="0" err="1">
                <a:effectLst/>
                <a:latin typeface="Arial" panose="020B0604020202020204" pitchFamily="34" charset="0"/>
              </a:rPr>
              <a:t>System</a:t>
            </a:r>
            <a:r>
              <a:rPr lang="es-ES" sz="2500" b="1" i="0" u="none" strike="noStrike" dirty="0">
                <a:effectLst/>
                <a:latin typeface="Arial" panose="020B0604020202020204" pitchFamily="34" charset="0"/>
              </a:rPr>
              <a:t> </a:t>
            </a:r>
            <a:r>
              <a:rPr lang="es-ES" sz="2500" b="1" i="0" u="none" strike="noStrike" dirty="0" err="1">
                <a:effectLst/>
                <a:latin typeface="Arial" panose="020B0604020202020204" pitchFamily="34" charset="0"/>
              </a:rPr>
              <a:t>Protocol</a:t>
            </a:r>
            <a:r>
              <a:rPr lang="es-ES" sz="2500" b="1" i="0" dirty="0">
                <a:effectLst/>
                <a:latin typeface="Arial" panose="020B0604020202020204" pitchFamily="34" charset="0"/>
              </a:rPr>
              <a:t> (EHS) </a:t>
            </a:r>
            <a:r>
              <a:rPr lang="es-ES" sz="2500" b="0" i="0" dirty="0">
                <a:effectLst/>
                <a:latin typeface="Arial" panose="020B0604020202020204" pitchFamily="34" charset="0"/>
              </a:rPr>
              <a:t>- </a:t>
            </a:r>
            <a:r>
              <a:rPr lang="es-ES" sz="2500" b="0" i="0" dirty="0" err="1">
                <a:effectLst/>
                <a:latin typeface="Arial" panose="020B0604020202020204" pitchFamily="34" charset="0"/>
              </a:rPr>
              <a:t>merged</a:t>
            </a:r>
            <a:r>
              <a:rPr lang="es-ES" sz="2500" b="0" i="0" dirty="0">
                <a:effectLst/>
                <a:latin typeface="Arial" panose="020B0604020202020204" pitchFamily="34" charset="0"/>
              </a:rPr>
              <a:t> </a:t>
            </a:r>
            <a:r>
              <a:rPr lang="es-ES" sz="2500" b="0" i="0" dirty="0" err="1">
                <a:effectLst/>
                <a:latin typeface="Arial" panose="020B0604020202020204" pitchFamily="34" charset="0"/>
              </a:rPr>
              <a:t>to</a:t>
            </a:r>
            <a:r>
              <a:rPr lang="es-ES" sz="2500" b="0" i="0" dirty="0">
                <a:effectLst/>
                <a:latin typeface="Arial" panose="020B0604020202020204" pitchFamily="34" charset="0"/>
              </a:rPr>
              <a:t> KNX</a:t>
            </a:r>
          </a:p>
          <a:p>
            <a:pPr algn="l">
              <a:buFont typeface="Wingdings" panose="05000000000000000000" pitchFamily="2" charset="2"/>
              <a:buChar char="§"/>
            </a:pPr>
            <a:r>
              <a:rPr lang="es-ES" sz="2500" b="1" i="0" u="none" strike="noStrike" dirty="0" err="1">
                <a:effectLst/>
                <a:latin typeface="Arial" panose="020B0604020202020204" pitchFamily="34" charset="0"/>
              </a:rPr>
              <a:t>European</a:t>
            </a:r>
            <a:r>
              <a:rPr lang="es-ES" sz="2500" b="1" i="0" u="none" strike="noStrike" dirty="0">
                <a:effectLst/>
                <a:latin typeface="Arial" panose="020B0604020202020204" pitchFamily="34" charset="0"/>
              </a:rPr>
              <a:t> </a:t>
            </a:r>
            <a:r>
              <a:rPr lang="es-ES" sz="2500" b="1" i="0" u="none" strike="noStrike" dirty="0" err="1">
                <a:effectLst/>
                <a:latin typeface="Arial" panose="020B0604020202020204" pitchFamily="34" charset="0"/>
              </a:rPr>
              <a:t>Installation</a:t>
            </a:r>
            <a:r>
              <a:rPr lang="es-ES" sz="2500" b="1" i="0" u="none" strike="noStrike" dirty="0">
                <a:effectLst/>
                <a:latin typeface="Arial" panose="020B0604020202020204" pitchFamily="34" charset="0"/>
              </a:rPr>
              <a:t> Bus</a:t>
            </a:r>
            <a:r>
              <a:rPr lang="es-ES" sz="2500" b="1" i="0" dirty="0">
                <a:effectLst/>
                <a:latin typeface="Arial" panose="020B0604020202020204" pitchFamily="34" charset="0"/>
              </a:rPr>
              <a:t> (EIB) </a:t>
            </a:r>
            <a:r>
              <a:rPr lang="es-ES" sz="2500" b="0" i="0" dirty="0" err="1">
                <a:effectLst/>
                <a:latin typeface="Arial" panose="020B0604020202020204" pitchFamily="34" charset="0"/>
              </a:rPr>
              <a:t>named</a:t>
            </a:r>
            <a:r>
              <a:rPr lang="es-ES" sz="2500" b="0" i="0" dirty="0">
                <a:effectLst/>
                <a:latin typeface="Arial" panose="020B0604020202020204" pitchFamily="34" charset="0"/>
              </a:rPr>
              <a:t> </a:t>
            </a:r>
            <a:r>
              <a:rPr lang="es-ES" sz="2500" b="0" i="0" dirty="0" err="1">
                <a:effectLst/>
                <a:latin typeface="Arial" panose="020B0604020202020204" pitchFamily="34" charset="0"/>
              </a:rPr>
              <a:t>also</a:t>
            </a:r>
            <a:r>
              <a:rPr lang="es-ES" sz="2500" b="0" i="0" dirty="0">
                <a:effectLst/>
                <a:latin typeface="Arial" panose="020B0604020202020204" pitchFamily="34" charset="0"/>
              </a:rPr>
              <a:t> </a:t>
            </a:r>
            <a:r>
              <a:rPr lang="es-ES" sz="2500" b="0" i="0" u="none" strike="noStrike" dirty="0" err="1">
                <a:effectLst/>
                <a:latin typeface="Arial" panose="020B0604020202020204" pitchFamily="34" charset="0"/>
                <a:hlinkClick r:id="rId4" tooltip="Instabus">
                  <a:extLst>
                    <a:ext uri="{A12FA001-AC4F-418D-AE19-62706E023703}">
                      <ahyp:hlinkClr xmlns:ahyp="http://schemas.microsoft.com/office/drawing/2018/hyperlinkcolor" val="tx"/>
                    </a:ext>
                  </a:extLst>
                </a:hlinkClick>
              </a:rPr>
              <a:t>Instabus</a:t>
            </a:r>
            <a:r>
              <a:rPr lang="es-ES" sz="2500" b="0" i="0" dirty="0">
                <a:effectLst/>
                <a:latin typeface="Arial" panose="020B0604020202020204" pitchFamily="34" charset="0"/>
              </a:rPr>
              <a:t> - </a:t>
            </a:r>
            <a:r>
              <a:rPr lang="es-ES" sz="2500" b="0" i="0" dirty="0" err="1">
                <a:effectLst/>
                <a:latin typeface="Arial" panose="020B0604020202020204" pitchFamily="34" charset="0"/>
              </a:rPr>
              <a:t>merged</a:t>
            </a:r>
            <a:r>
              <a:rPr lang="es-ES" sz="2500" b="0" i="0" dirty="0">
                <a:effectLst/>
                <a:latin typeface="Arial" panose="020B0604020202020204" pitchFamily="34" charset="0"/>
              </a:rPr>
              <a:t> </a:t>
            </a:r>
            <a:r>
              <a:rPr lang="es-ES" sz="2500" b="0" i="0" dirty="0" err="1">
                <a:effectLst/>
                <a:latin typeface="Arial" panose="020B0604020202020204" pitchFamily="34" charset="0"/>
              </a:rPr>
              <a:t>to</a:t>
            </a:r>
            <a:r>
              <a:rPr lang="es-ES" sz="2500" b="0" i="0" dirty="0">
                <a:effectLst/>
                <a:latin typeface="Arial" panose="020B0604020202020204" pitchFamily="34" charset="0"/>
              </a:rPr>
              <a:t> KNX</a:t>
            </a:r>
          </a:p>
          <a:p>
            <a:pPr algn="l">
              <a:buFont typeface="Wingdings" panose="05000000000000000000" pitchFamily="2" charset="2"/>
              <a:buChar char="§"/>
            </a:pPr>
            <a:r>
              <a:rPr lang="es-ES" sz="2500" b="1" i="0" u="none" strike="noStrike" dirty="0">
                <a:effectLst/>
                <a:latin typeface="Arial" panose="020B0604020202020204" pitchFamily="34" charset="0"/>
              </a:rPr>
              <a:t>INSTEON</a:t>
            </a:r>
            <a:r>
              <a:rPr lang="es-ES" sz="2500" b="0" i="0" dirty="0">
                <a:effectLst/>
                <a:latin typeface="Arial" panose="020B0604020202020204" pitchFamily="34" charset="0"/>
              </a:rPr>
              <a:t> - </a:t>
            </a:r>
            <a:r>
              <a:rPr lang="es-ES" sz="2500" b="0" i="0" dirty="0" err="1">
                <a:effectLst/>
                <a:latin typeface="Arial" panose="020B0604020202020204" pitchFamily="34" charset="0"/>
              </a:rPr>
              <a:t>SmartHome</a:t>
            </a:r>
            <a:r>
              <a:rPr lang="es-ES" sz="2500" b="0" i="0" dirty="0">
                <a:effectLst/>
                <a:latin typeface="Arial" panose="020B0604020202020204" pitchFamily="34" charset="0"/>
              </a:rPr>
              <a:t> </a:t>
            </a:r>
            <a:r>
              <a:rPr lang="es-ES" sz="2500" b="0" i="0" dirty="0" err="1">
                <a:effectLst/>
                <a:latin typeface="Arial" panose="020B0604020202020204" pitchFamily="34" charset="0"/>
              </a:rPr>
              <a:t>Labs</a:t>
            </a:r>
            <a:r>
              <a:rPr lang="es-ES" sz="2500" b="0" i="0" dirty="0">
                <a:effectLst/>
                <a:latin typeface="Arial" panose="020B0604020202020204" pitchFamily="34" charset="0"/>
              </a:rPr>
              <a:t> Pro 2-way </a:t>
            </a:r>
            <a:r>
              <a:rPr lang="es-ES" sz="2500" b="0" i="0" dirty="0" err="1">
                <a:effectLst/>
                <a:latin typeface="Arial" panose="020B0604020202020204" pitchFamily="34" charset="0"/>
              </a:rPr>
              <a:t>Protocol</a:t>
            </a:r>
            <a:r>
              <a:rPr lang="es-ES" sz="2500" b="0" i="0" dirty="0">
                <a:effectLst/>
                <a:latin typeface="Arial" panose="020B0604020202020204" pitchFamily="34" charset="0"/>
              </a:rPr>
              <a:t> </a:t>
            </a:r>
            <a:r>
              <a:rPr lang="es-ES" sz="2500" b="0" i="0" dirty="0" err="1">
                <a:effectLst/>
                <a:latin typeface="Arial" panose="020B0604020202020204" pitchFamily="34" charset="0"/>
              </a:rPr>
              <a:t>based</a:t>
            </a:r>
            <a:r>
              <a:rPr lang="es-ES" sz="2500" b="0" i="0" dirty="0">
                <a:effectLst/>
                <a:latin typeface="Arial" panose="020B0604020202020204" pitchFamily="34" charset="0"/>
              </a:rPr>
              <a:t> </a:t>
            </a:r>
            <a:r>
              <a:rPr lang="es-ES" sz="2500" b="0" i="0" dirty="0" err="1">
                <a:effectLst/>
                <a:latin typeface="Arial" panose="020B0604020202020204" pitchFamily="34" charset="0"/>
              </a:rPr>
              <a:t>on</a:t>
            </a:r>
            <a:r>
              <a:rPr lang="es-ES" sz="2500" b="0" i="0" dirty="0">
                <a:effectLst/>
                <a:latin typeface="Arial" panose="020B0604020202020204" pitchFamily="34" charset="0"/>
              </a:rPr>
              <a:t> </a:t>
            </a:r>
            <a:r>
              <a:rPr lang="es-ES" sz="2500" b="0" i="0" dirty="0" err="1">
                <a:effectLst/>
                <a:latin typeface="Arial" panose="020B0604020202020204" pitchFamily="34" charset="0"/>
              </a:rPr>
              <a:t>Power</a:t>
            </a:r>
            <a:r>
              <a:rPr lang="es-ES" sz="2500" b="0" i="0" dirty="0">
                <a:effectLst/>
                <a:latin typeface="Arial" panose="020B0604020202020204" pitchFamily="34" charset="0"/>
              </a:rPr>
              <a:t>-BUS.</a:t>
            </a:r>
          </a:p>
          <a:p>
            <a:pPr algn="l">
              <a:buFont typeface="Wingdings" panose="05000000000000000000" pitchFamily="2" charset="2"/>
              <a:buChar char="§"/>
            </a:pPr>
            <a:r>
              <a:rPr lang="es-ES" sz="2500" b="1" i="0" u="none" strike="noStrike" dirty="0" err="1">
                <a:effectLst/>
                <a:latin typeface="Arial" panose="020B0604020202020204" pitchFamily="34" charset="0"/>
              </a:rPr>
              <a:t>oBIX</a:t>
            </a:r>
            <a:r>
              <a:rPr lang="es-ES" sz="2500" b="1" i="0" dirty="0">
                <a:effectLst/>
                <a:latin typeface="Arial" panose="020B0604020202020204" pitchFamily="34" charset="0"/>
              </a:rPr>
              <a:t> </a:t>
            </a:r>
            <a:r>
              <a:rPr lang="es-ES" sz="2500" b="0" i="0" dirty="0">
                <a:effectLst/>
                <a:latin typeface="Arial" panose="020B0604020202020204" pitchFamily="34" charset="0"/>
              </a:rPr>
              <a:t>- Open </a:t>
            </a:r>
            <a:r>
              <a:rPr lang="es-ES" sz="2500" b="0" i="0" dirty="0" err="1">
                <a:effectLst/>
                <a:latin typeface="Arial" panose="020B0604020202020204" pitchFamily="34" charset="0"/>
              </a:rPr>
              <a:t>Building</a:t>
            </a:r>
            <a:r>
              <a:rPr lang="es-ES" sz="2500" b="0" i="0" dirty="0">
                <a:effectLst/>
                <a:latin typeface="Arial" panose="020B0604020202020204" pitchFamily="34" charset="0"/>
              </a:rPr>
              <a:t> </a:t>
            </a:r>
            <a:r>
              <a:rPr lang="es-ES" sz="2500" b="0" i="0" dirty="0" err="1">
                <a:effectLst/>
                <a:latin typeface="Arial" panose="020B0604020202020204" pitchFamily="34" charset="0"/>
              </a:rPr>
              <a:t>Information</a:t>
            </a:r>
            <a:r>
              <a:rPr lang="es-ES" sz="2500" b="0" i="0" dirty="0">
                <a:effectLst/>
                <a:latin typeface="Arial" panose="020B0604020202020204" pitchFamily="34" charset="0"/>
              </a:rPr>
              <a:t> Exchange </a:t>
            </a:r>
            <a:r>
              <a:rPr lang="es-ES" sz="2500" b="0" i="0" dirty="0" err="1">
                <a:effectLst/>
                <a:latin typeface="Arial" panose="020B0604020202020204" pitchFamily="34" charset="0"/>
              </a:rPr>
              <a:t>is</a:t>
            </a:r>
            <a:r>
              <a:rPr lang="es-ES" sz="2500" b="0" i="0" dirty="0">
                <a:effectLst/>
                <a:latin typeface="Arial" panose="020B0604020202020204" pitchFamily="34" charset="0"/>
              </a:rPr>
              <a:t> a standard </a:t>
            </a:r>
            <a:r>
              <a:rPr lang="es-ES" sz="2500" b="0" i="0" dirty="0" err="1">
                <a:effectLst/>
                <a:latin typeface="Arial" panose="020B0604020202020204" pitchFamily="34" charset="0"/>
              </a:rPr>
              <a:t>for</a:t>
            </a:r>
            <a:r>
              <a:rPr lang="es-ES" sz="2500" b="0" i="0" dirty="0">
                <a:effectLst/>
                <a:latin typeface="Arial" panose="020B0604020202020204" pitchFamily="34" charset="0"/>
              </a:rPr>
              <a:t> </a:t>
            </a:r>
            <a:r>
              <a:rPr lang="es-ES" sz="2500" b="0" i="0" u="none" strike="noStrike" dirty="0" err="1">
                <a:effectLst/>
                <a:latin typeface="Arial" panose="020B0604020202020204" pitchFamily="34" charset="0"/>
                <a:hlinkClick r:id="rId5" tooltip="RESTful">
                  <a:extLst>
                    <a:ext uri="{A12FA001-AC4F-418D-AE19-62706E023703}">
                      <ahyp:hlinkClr xmlns:ahyp="http://schemas.microsoft.com/office/drawing/2018/hyperlinkcolor" val="tx"/>
                    </a:ext>
                  </a:extLst>
                </a:hlinkClick>
              </a:rPr>
              <a:t>RESTful</a:t>
            </a:r>
            <a:r>
              <a:rPr lang="es-ES" sz="2500" b="0" i="0" dirty="0">
                <a:effectLst/>
                <a:latin typeface="Arial" panose="020B0604020202020204" pitchFamily="34" charset="0"/>
              </a:rPr>
              <a:t> Web </a:t>
            </a:r>
            <a:r>
              <a:rPr lang="es-ES" sz="2500" b="0" i="0" dirty="0" err="1">
                <a:effectLst/>
                <a:latin typeface="Arial" panose="020B0604020202020204" pitchFamily="34" charset="0"/>
              </a:rPr>
              <a:t>Services-based</a:t>
            </a:r>
            <a:r>
              <a:rPr lang="es-ES" sz="2500" b="0" i="0" dirty="0">
                <a:effectLst/>
                <a:latin typeface="Arial" panose="020B0604020202020204" pitchFamily="34" charset="0"/>
              </a:rPr>
              <a:t> interfaces </a:t>
            </a:r>
            <a:r>
              <a:rPr lang="es-ES" sz="2500" b="0" i="0" dirty="0" err="1">
                <a:effectLst/>
                <a:latin typeface="Arial" panose="020B0604020202020204" pitchFamily="34" charset="0"/>
              </a:rPr>
              <a:t>to</a:t>
            </a:r>
            <a:r>
              <a:rPr lang="es-ES" sz="2500" b="0" i="0" dirty="0">
                <a:effectLst/>
                <a:latin typeface="Arial" panose="020B0604020202020204" pitchFamily="34" charset="0"/>
              </a:rPr>
              <a:t> </a:t>
            </a:r>
            <a:r>
              <a:rPr lang="es-ES" sz="2500" b="0" i="0" dirty="0" err="1">
                <a:effectLst/>
                <a:latin typeface="Arial" panose="020B0604020202020204" pitchFamily="34" charset="0"/>
              </a:rPr>
              <a:t>building</a:t>
            </a:r>
            <a:r>
              <a:rPr lang="es-ES" sz="2500" b="0" i="0" dirty="0">
                <a:effectLst/>
                <a:latin typeface="Arial" panose="020B0604020202020204" pitchFamily="34" charset="0"/>
              </a:rPr>
              <a:t> control </a:t>
            </a:r>
            <a:r>
              <a:rPr lang="es-ES" sz="2500" b="0" i="0" dirty="0" err="1">
                <a:effectLst/>
                <a:latin typeface="Arial" panose="020B0604020202020204" pitchFamily="34" charset="0"/>
              </a:rPr>
              <a:t>systems</a:t>
            </a:r>
            <a:r>
              <a:rPr lang="es-ES" sz="2500" b="0" i="0" dirty="0">
                <a:effectLst/>
                <a:latin typeface="Arial" panose="020B0604020202020204" pitchFamily="34" charset="0"/>
              </a:rPr>
              <a:t> </a:t>
            </a:r>
            <a:r>
              <a:rPr lang="es-ES" sz="2500" b="0" i="0" dirty="0" err="1">
                <a:effectLst/>
                <a:latin typeface="Arial" panose="020B0604020202020204" pitchFamily="34" charset="0"/>
              </a:rPr>
              <a:t>developed</a:t>
            </a:r>
            <a:r>
              <a:rPr lang="es-ES" sz="2500" b="0" i="0" dirty="0">
                <a:effectLst/>
                <a:latin typeface="Arial" panose="020B0604020202020204" pitchFamily="34" charset="0"/>
              </a:rPr>
              <a:t> </a:t>
            </a:r>
            <a:r>
              <a:rPr lang="es-ES" sz="2500" b="0" i="0" dirty="0" err="1">
                <a:effectLst/>
                <a:latin typeface="Arial" panose="020B0604020202020204" pitchFamily="34" charset="0"/>
              </a:rPr>
              <a:t>by</a:t>
            </a:r>
            <a:r>
              <a:rPr lang="es-ES" sz="2500" b="0" i="0" dirty="0">
                <a:effectLst/>
                <a:latin typeface="Arial" panose="020B0604020202020204" pitchFamily="34" charset="0"/>
              </a:rPr>
              <a:t> </a:t>
            </a:r>
            <a:r>
              <a:rPr lang="es-ES" sz="2500" b="0" i="0" u="none" strike="noStrike" dirty="0">
                <a:effectLst/>
                <a:latin typeface="Arial" panose="020B0604020202020204" pitchFamily="34" charset="0"/>
                <a:hlinkClick r:id="rId6" tooltip="OASIS (organization)">
                  <a:extLst>
                    <a:ext uri="{A12FA001-AC4F-418D-AE19-62706E023703}">
                      <ahyp:hlinkClr xmlns:ahyp="http://schemas.microsoft.com/office/drawing/2018/hyperlinkcolor" val="tx"/>
                    </a:ext>
                  </a:extLst>
                </a:hlinkClick>
              </a:rPr>
              <a:t>OASIS</a:t>
            </a:r>
            <a:r>
              <a:rPr lang="es-ES" sz="2500" b="0" i="0" dirty="0">
                <a:effectLst/>
                <a:latin typeface="Arial" panose="020B0604020202020204" pitchFamily="34" charset="0"/>
              </a:rPr>
              <a:t>.</a:t>
            </a:r>
          </a:p>
          <a:p>
            <a:pPr>
              <a:buFont typeface="Wingdings" panose="05000000000000000000" pitchFamily="2" charset="2"/>
              <a:buChar char="§"/>
            </a:pPr>
            <a:r>
              <a:rPr lang="es-ES" sz="2500" b="1" dirty="0"/>
              <a:t>SNMP </a:t>
            </a:r>
            <a:r>
              <a:rPr lang="es-ES" sz="2500" dirty="0"/>
              <a:t>(del inglés Simple Network Management </a:t>
            </a:r>
            <a:r>
              <a:rPr lang="es-ES" sz="2500" dirty="0" err="1"/>
              <a:t>Protocol</a:t>
            </a:r>
            <a:r>
              <a:rPr lang="es-ES" sz="2500" dirty="0"/>
              <a:t>)</a:t>
            </a:r>
          </a:p>
          <a:p>
            <a:pPr algn="l">
              <a:buFont typeface="Wingdings" panose="05000000000000000000" pitchFamily="2" charset="2"/>
              <a:buChar char="§"/>
            </a:pPr>
            <a:r>
              <a:rPr lang="es-ES" sz="2500" b="1" i="0" dirty="0">
                <a:effectLst/>
                <a:latin typeface="Arial" panose="020B0604020202020204" pitchFamily="34" charset="0"/>
              </a:rPr>
              <a:t>UPB</a:t>
            </a:r>
            <a:r>
              <a:rPr lang="es-ES" sz="2500" b="0" i="0" dirty="0">
                <a:effectLst/>
                <a:latin typeface="Arial" panose="020B0604020202020204" pitchFamily="34" charset="0"/>
              </a:rPr>
              <a:t> - 2-way Peer </a:t>
            </a:r>
            <a:r>
              <a:rPr lang="es-ES" sz="2500" b="0" i="0" dirty="0" err="1">
                <a:effectLst/>
                <a:latin typeface="Arial" panose="020B0604020202020204" pitchFamily="34" charset="0"/>
              </a:rPr>
              <a:t>to</a:t>
            </a:r>
            <a:r>
              <a:rPr lang="es-ES" sz="2500" b="0" i="0" dirty="0">
                <a:effectLst/>
                <a:latin typeface="Arial" panose="020B0604020202020204" pitchFamily="34" charset="0"/>
              </a:rPr>
              <a:t> Peer </a:t>
            </a:r>
            <a:r>
              <a:rPr lang="es-ES" sz="2500" b="0" i="0" dirty="0" err="1">
                <a:effectLst/>
                <a:latin typeface="Arial" panose="020B0604020202020204" pitchFamily="34" charset="0"/>
              </a:rPr>
              <a:t>Protocol</a:t>
            </a:r>
            <a:endParaRPr lang="es-ES" sz="2500" b="0" i="0" dirty="0">
              <a:effectLst/>
              <a:latin typeface="Arial" panose="020B0604020202020204" pitchFamily="34" charset="0"/>
            </a:endParaRPr>
          </a:p>
          <a:p>
            <a:pPr algn="l">
              <a:buFont typeface="Wingdings" panose="05000000000000000000" pitchFamily="2" charset="2"/>
              <a:buChar char="§"/>
            </a:pPr>
            <a:r>
              <a:rPr lang="es-ES" sz="2500" b="1" i="0" u="none" strike="noStrike" dirty="0">
                <a:effectLst/>
                <a:latin typeface="Arial" panose="020B0604020202020204" pitchFamily="34" charset="0"/>
              </a:rPr>
              <a:t>VSCP</a:t>
            </a:r>
            <a:r>
              <a:rPr lang="es-ES" sz="2500" b="0" i="0" dirty="0">
                <a:effectLst/>
                <a:latin typeface="Arial" panose="020B0604020202020204" pitchFamily="34" charset="0"/>
              </a:rPr>
              <a:t> - </a:t>
            </a:r>
            <a:r>
              <a:rPr lang="es-ES" sz="2500" b="0" i="0" dirty="0" err="1">
                <a:effectLst/>
                <a:latin typeface="Arial" panose="020B0604020202020204" pitchFamily="34" charset="0"/>
              </a:rPr>
              <a:t>Very</a:t>
            </a:r>
            <a:r>
              <a:rPr lang="es-ES" sz="2500" b="0" i="0" dirty="0">
                <a:effectLst/>
                <a:latin typeface="Arial" panose="020B0604020202020204" pitchFamily="34" charset="0"/>
              </a:rPr>
              <a:t> Simple Control </a:t>
            </a:r>
            <a:r>
              <a:rPr lang="es-ES" sz="2500" b="0" i="0" dirty="0" err="1">
                <a:effectLst/>
                <a:latin typeface="Arial" panose="020B0604020202020204" pitchFamily="34" charset="0"/>
              </a:rPr>
              <a:t>Protocol</a:t>
            </a:r>
            <a:r>
              <a:rPr lang="es-ES" sz="2500" b="0" i="0" dirty="0">
                <a:effectLst/>
                <a:latin typeface="Arial" panose="020B0604020202020204" pitchFamily="34" charset="0"/>
              </a:rPr>
              <a:t> </a:t>
            </a:r>
            <a:r>
              <a:rPr lang="es-ES" sz="2500" b="0" i="0" dirty="0" err="1">
                <a:effectLst/>
                <a:latin typeface="Arial" panose="020B0604020202020204" pitchFamily="34" charset="0"/>
              </a:rPr>
              <a:t>is</a:t>
            </a:r>
            <a:r>
              <a:rPr lang="es-ES" sz="2500" b="0" i="0" dirty="0">
                <a:effectLst/>
                <a:latin typeface="Arial" panose="020B0604020202020204" pitchFamily="34" charset="0"/>
              </a:rPr>
              <a:t> a free </a:t>
            </a:r>
            <a:r>
              <a:rPr lang="es-ES" sz="2500" b="0" i="0" dirty="0" err="1">
                <a:effectLst/>
                <a:latin typeface="Arial" panose="020B0604020202020204" pitchFamily="34" charset="0"/>
              </a:rPr>
              <a:t>protocol</a:t>
            </a:r>
            <a:r>
              <a:rPr lang="es-ES" sz="2500" b="0" i="0" dirty="0">
                <a:effectLst/>
                <a:latin typeface="Arial" panose="020B0604020202020204" pitchFamily="34" charset="0"/>
              </a:rPr>
              <a:t> </a:t>
            </a:r>
            <a:r>
              <a:rPr lang="es-ES" sz="2500" b="0" i="0" dirty="0" err="1">
                <a:effectLst/>
                <a:latin typeface="Arial" panose="020B0604020202020204" pitchFamily="34" charset="0"/>
              </a:rPr>
              <a:t>with</a:t>
            </a:r>
            <a:r>
              <a:rPr lang="es-ES" sz="2500" b="0" i="0" dirty="0">
                <a:effectLst/>
                <a:latin typeface="Arial" panose="020B0604020202020204" pitchFamily="34" charset="0"/>
              </a:rPr>
              <a:t> </a:t>
            </a:r>
            <a:r>
              <a:rPr lang="es-ES" sz="2500" b="0" i="0" dirty="0" err="1">
                <a:effectLst/>
                <a:latin typeface="Arial" panose="020B0604020202020204" pitchFamily="34" charset="0"/>
              </a:rPr>
              <a:t>main</a:t>
            </a:r>
            <a:r>
              <a:rPr lang="es-ES" sz="2500" b="0" i="0" dirty="0">
                <a:effectLst/>
                <a:latin typeface="Arial" panose="020B0604020202020204" pitchFamily="34" charset="0"/>
              </a:rPr>
              <a:t> </a:t>
            </a:r>
            <a:r>
              <a:rPr lang="es-ES" sz="2500" b="0" i="0" dirty="0" err="1">
                <a:effectLst/>
                <a:latin typeface="Arial" panose="020B0604020202020204" pitchFamily="34" charset="0"/>
              </a:rPr>
              <a:t>focus</a:t>
            </a:r>
            <a:r>
              <a:rPr lang="es-ES" sz="2500" b="0" i="0" dirty="0">
                <a:effectLst/>
                <a:latin typeface="Arial" panose="020B0604020202020204" pitchFamily="34" charset="0"/>
              </a:rPr>
              <a:t> </a:t>
            </a:r>
            <a:r>
              <a:rPr lang="es-ES" sz="2500" b="0" i="0" dirty="0" err="1">
                <a:effectLst/>
                <a:latin typeface="Arial" panose="020B0604020202020204" pitchFamily="34" charset="0"/>
              </a:rPr>
              <a:t>on</a:t>
            </a:r>
            <a:r>
              <a:rPr lang="es-ES" sz="2500" b="0" i="0" dirty="0">
                <a:effectLst/>
                <a:latin typeface="Arial" panose="020B0604020202020204" pitchFamily="34" charset="0"/>
              </a:rPr>
              <a:t> </a:t>
            </a:r>
            <a:r>
              <a:rPr lang="es-ES" sz="2500" b="0" i="0" dirty="0" err="1">
                <a:effectLst/>
                <a:latin typeface="Arial" panose="020B0604020202020204" pitchFamily="34" charset="0"/>
              </a:rPr>
              <a:t>building</a:t>
            </a:r>
            <a:r>
              <a:rPr lang="es-ES" sz="2500" b="0" i="0" dirty="0">
                <a:effectLst/>
                <a:latin typeface="Arial" panose="020B0604020202020204" pitchFamily="34" charset="0"/>
              </a:rPr>
              <a:t>- </a:t>
            </a:r>
            <a:r>
              <a:rPr lang="es-ES" sz="2500" b="0" i="0" dirty="0" err="1">
                <a:effectLst/>
                <a:latin typeface="Arial" panose="020B0604020202020204" pitchFamily="34" charset="0"/>
              </a:rPr>
              <a:t>or</a:t>
            </a:r>
            <a:r>
              <a:rPr lang="es-ES" sz="2500" b="0" i="0" dirty="0">
                <a:effectLst/>
                <a:latin typeface="Arial" panose="020B0604020202020204" pitchFamily="34" charset="0"/>
              </a:rPr>
              <a:t> home-</a:t>
            </a:r>
            <a:r>
              <a:rPr lang="es-ES" sz="2500" b="0" i="0" dirty="0" err="1">
                <a:effectLst/>
                <a:latin typeface="Arial" panose="020B0604020202020204" pitchFamily="34" charset="0"/>
              </a:rPr>
              <a:t>automation</a:t>
            </a:r>
            <a:endParaRPr lang="es-ES" sz="2500" b="0" i="0" dirty="0">
              <a:effectLst/>
              <a:latin typeface="Arial" panose="020B0604020202020204" pitchFamily="34" charset="0"/>
            </a:endParaRPr>
          </a:p>
          <a:p>
            <a:pPr algn="l">
              <a:buFont typeface="Wingdings" panose="05000000000000000000" pitchFamily="2" charset="2"/>
              <a:buChar char="§"/>
            </a:pPr>
            <a:r>
              <a:rPr lang="es-ES" sz="2500" b="1" i="0" dirty="0" err="1">
                <a:effectLst/>
                <a:latin typeface="Arial" panose="020B0604020202020204" pitchFamily="34" charset="0"/>
              </a:rPr>
              <a:t>Wiegand</a:t>
            </a:r>
            <a:r>
              <a:rPr lang="es-ES" sz="2500" b="1" i="0" dirty="0">
                <a:effectLst/>
                <a:latin typeface="Arial" panose="020B0604020202020204" pitchFamily="34" charset="0"/>
              </a:rPr>
              <a:t> - </a:t>
            </a:r>
            <a:r>
              <a:rPr lang="es-ES" sz="2500" dirty="0"/>
              <a:t>Es un estándar de cableado que surgió de la popularidad de los lectores de tarjetas</a:t>
            </a:r>
          </a:p>
          <a:p>
            <a:pPr algn="l">
              <a:buFont typeface="Wingdings" panose="05000000000000000000" pitchFamily="2" charset="2"/>
              <a:buChar char="§"/>
            </a:pPr>
            <a:r>
              <a:rPr lang="es-ES" sz="2500" b="1" i="0" u="none" strike="noStrike" dirty="0" err="1">
                <a:effectLst/>
                <a:latin typeface="Arial" panose="020B0604020202020204" pitchFamily="34" charset="0"/>
              </a:rPr>
              <a:t>xAP</a:t>
            </a:r>
            <a:r>
              <a:rPr lang="es-ES" sz="2500" b="0" i="0" dirty="0">
                <a:effectLst/>
                <a:latin typeface="Arial" panose="020B0604020202020204" pitchFamily="34" charset="0"/>
              </a:rPr>
              <a:t> – Open </a:t>
            </a:r>
            <a:r>
              <a:rPr lang="es-ES" sz="2500" b="0" i="0" dirty="0" err="1">
                <a:effectLst/>
                <a:latin typeface="Arial" panose="020B0604020202020204" pitchFamily="34" charset="0"/>
              </a:rPr>
              <a:t>protocol</a:t>
            </a:r>
            <a:endParaRPr lang="es-ES" sz="2500" b="0" i="0" dirty="0">
              <a:effectLst/>
              <a:latin typeface="Arial" panose="020B0604020202020204" pitchFamily="34" charset="0"/>
            </a:endParaRPr>
          </a:p>
          <a:p>
            <a:pPr algn="l">
              <a:buFont typeface="Wingdings" panose="05000000000000000000" pitchFamily="2" charset="2"/>
              <a:buChar char="§"/>
            </a:pPr>
            <a:r>
              <a:rPr lang="es-ES" sz="2500" b="1" i="0" u="none" strike="noStrike" dirty="0">
                <a:effectLst/>
                <a:latin typeface="Arial" panose="020B0604020202020204" pitchFamily="34" charset="0"/>
              </a:rPr>
              <a:t>X10</a:t>
            </a:r>
            <a:r>
              <a:rPr lang="es-ES" sz="2500" b="0" i="0" dirty="0">
                <a:effectLst/>
                <a:latin typeface="Arial" panose="020B0604020202020204" pitchFamily="34" charset="0"/>
              </a:rPr>
              <a:t> – Open standard </a:t>
            </a:r>
            <a:r>
              <a:rPr lang="es-ES" sz="2500" b="0" i="0" dirty="0" err="1">
                <a:effectLst/>
                <a:latin typeface="Arial" panose="020B0604020202020204" pitchFamily="34" charset="0"/>
              </a:rPr>
              <a:t>for</a:t>
            </a:r>
            <a:r>
              <a:rPr lang="es-ES" sz="2500" b="0" i="0" dirty="0">
                <a:effectLst/>
                <a:latin typeface="Arial" panose="020B0604020202020204" pitchFamily="34" charset="0"/>
              </a:rPr>
              <a:t> </a:t>
            </a:r>
            <a:r>
              <a:rPr lang="es-ES" sz="2500" b="0" i="0" dirty="0" err="1">
                <a:effectLst/>
                <a:latin typeface="Arial" panose="020B0604020202020204" pitchFamily="34" charset="0"/>
              </a:rPr>
              <a:t>communication</a:t>
            </a:r>
            <a:r>
              <a:rPr lang="es-ES" sz="2500" b="0" i="0" dirty="0">
                <a:effectLst/>
                <a:latin typeface="Arial" panose="020B0604020202020204" pitchFamily="34" charset="0"/>
              </a:rPr>
              <a:t> </a:t>
            </a:r>
            <a:r>
              <a:rPr lang="es-ES" sz="2500" b="0" i="0" dirty="0" err="1">
                <a:effectLst/>
                <a:latin typeface="Arial" panose="020B0604020202020204" pitchFamily="34" charset="0"/>
              </a:rPr>
              <a:t>among</a:t>
            </a:r>
            <a:r>
              <a:rPr lang="es-ES" sz="2500" b="0" i="0" dirty="0">
                <a:effectLst/>
                <a:latin typeface="Arial" panose="020B0604020202020204" pitchFamily="34" charset="0"/>
              </a:rPr>
              <a:t> </a:t>
            </a:r>
            <a:r>
              <a:rPr lang="es-ES" sz="2500" b="0" i="0" dirty="0" err="1">
                <a:effectLst/>
                <a:latin typeface="Arial" panose="020B0604020202020204" pitchFamily="34" charset="0"/>
              </a:rPr>
              <a:t>electronic</a:t>
            </a:r>
            <a:r>
              <a:rPr lang="es-ES" sz="2500" b="0" i="0" dirty="0">
                <a:effectLst/>
                <a:latin typeface="Arial" panose="020B0604020202020204" pitchFamily="34" charset="0"/>
              </a:rPr>
              <a:t> </a:t>
            </a:r>
            <a:r>
              <a:rPr lang="es-ES" sz="2500" b="0" i="0" dirty="0" err="1">
                <a:effectLst/>
                <a:latin typeface="Arial" panose="020B0604020202020204" pitchFamily="34" charset="0"/>
              </a:rPr>
              <a:t>devices</a:t>
            </a:r>
            <a:r>
              <a:rPr lang="es-ES" sz="2500" b="0" i="0" dirty="0">
                <a:effectLst/>
                <a:latin typeface="Arial" panose="020B0604020202020204" pitchFamily="34" charset="0"/>
              </a:rPr>
              <a:t> </a:t>
            </a:r>
            <a:r>
              <a:rPr lang="es-ES" sz="2500" b="0" i="0" dirty="0" err="1">
                <a:effectLst/>
                <a:latin typeface="Arial" panose="020B0604020202020204" pitchFamily="34" charset="0"/>
              </a:rPr>
              <a:t>used</a:t>
            </a:r>
            <a:r>
              <a:rPr lang="es-ES" sz="2500" b="0" i="0" dirty="0">
                <a:effectLst/>
                <a:latin typeface="Arial" panose="020B0604020202020204" pitchFamily="34" charset="0"/>
              </a:rPr>
              <a:t> </a:t>
            </a:r>
            <a:r>
              <a:rPr lang="es-ES" sz="2500" b="0" i="0" dirty="0" err="1">
                <a:effectLst/>
                <a:latin typeface="Arial" panose="020B0604020202020204" pitchFamily="34" charset="0"/>
              </a:rPr>
              <a:t>for</a:t>
            </a:r>
            <a:r>
              <a:rPr lang="es-ES" sz="2500" b="0" i="0" dirty="0">
                <a:effectLst/>
                <a:latin typeface="Arial" panose="020B0604020202020204" pitchFamily="34" charset="0"/>
              </a:rPr>
              <a:t> home </a:t>
            </a:r>
            <a:r>
              <a:rPr lang="es-ES" sz="2500" b="0" i="0" dirty="0" err="1">
                <a:effectLst/>
                <a:latin typeface="Arial" panose="020B0604020202020204" pitchFamily="34" charset="0"/>
              </a:rPr>
              <a:t>automation</a:t>
            </a:r>
            <a:r>
              <a:rPr lang="es-ES" sz="2500" b="0" i="0" dirty="0">
                <a:effectLst/>
                <a:latin typeface="Arial" panose="020B0604020202020204" pitchFamily="34" charset="0"/>
              </a:rPr>
              <a:t> (</a:t>
            </a:r>
            <a:r>
              <a:rPr lang="es-ES" sz="2500" b="0" i="0" dirty="0" err="1">
                <a:effectLst/>
                <a:latin typeface="Arial" panose="020B0604020202020204" pitchFamily="34" charset="0"/>
              </a:rPr>
              <a:t>domotics</a:t>
            </a:r>
            <a:r>
              <a:rPr lang="es-ES" sz="2500" b="0" i="0" dirty="0">
                <a:effectLst/>
                <a:latin typeface="Arial" panose="020B0604020202020204" pitchFamily="34" charset="0"/>
              </a:rPr>
              <a:t>)</a:t>
            </a:r>
          </a:p>
          <a:p>
            <a:pPr marL="50800" indent="0">
              <a:buNone/>
            </a:pPr>
            <a:endParaRPr lang="es-ES" dirty="0"/>
          </a:p>
        </p:txBody>
      </p:sp>
      <p:sp>
        <p:nvSpPr>
          <p:cNvPr id="4" name="Marcador de número de diapositiva 3">
            <a:extLst>
              <a:ext uri="{FF2B5EF4-FFF2-40B4-BE49-F238E27FC236}">
                <a16:creationId xmlns:a16="http://schemas.microsoft.com/office/drawing/2014/main" id="{17CDB146-CD50-45D3-953B-6A70E8AD4692}"/>
              </a:ext>
            </a:extLst>
          </p:cNvPr>
          <p:cNvSpPr>
            <a:spLocks noGrp="1"/>
          </p:cNvSpPr>
          <p:nvPr>
            <p:ph type="sldNum" sz="quarter" idx="12"/>
          </p:nvPr>
        </p:nvSpPr>
        <p:spPr/>
        <p:txBody>
          <a:bodyPr/>
          <a:lstStyle/>
          <a:p>
            <a:fld id="{21A62BF0-0218-134C-B0DD-450340753846}" type="slidenum">
              <a:rPr lang="es-ES_tradnl" smtClean="0"/>
              <a:pPr/>
              <a:t>18</a:t>
            </a:fld>
            <a:endParaRPr lang="es-ES_tradnl" dirty="0"/>
          </a:p>
        </p:txBody>
      </p:sp>
    </p:spTree>
    <p:extLst>
      <p:ext uri="{BB962C8B-B14F-4D97-AF65-F5344CB8AC3E}">
        <p14:creationId xmlns:p14="http://schemas.microsoft.com/office/powerpoint/2010/main" val="2325000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BACnet</a:t>
            </a:r>
            <a:r>
              <a:rPr lang="es-ES" dirty="0"/>
              <a:t> </a:t>
            </a:r>
            <a:r>
              <a:rPr lang="en-US" b="0" i="0" dirty="0">
                <a:solidFill>
                  <a:srgbClr val="202122"/>
                </a:solidFill>
                <a:effectLst/>
                <a:latin typeface="Arial" panose="020B0604020202020204" pitchFamily="34" charset="0"/>
              </a:rPr>
              <a:t> (del ingles </a:t>
            </a:r>
            <a:r>
              <a:rPr lang="en-US" b="0" i="1" dirty="0">
                <a:solidFill>
                  <a:srgbClr val="202122"/>
                </a:solidFill>
                <a:effectLst/>
                <a:latin typeface="Arial" panose="020B0604020202020204" pitchFamily="34" charset="0"/>
              </a:rPr>
              <a:t>Building Automation and Control Networks</a:t>
            </a:r>
            <a:r>
              <a:rPr lang="en-US" b="0" i="0" dirty="0">
                <a:solidFill>
                  <a:srgbClr val="202122"/>
                </a:solidFill>
                <a:effectLst/>
                <a:latin typeface="Arial" panose="020B0604020202020204" pitchFamily="34" charset="0"/>
              </a:rPr>
              <a:t>)</a:t>
            </a:r>
            <a:endParaRPr lang="es-ES" dirty="0"/>
          </a:p>
        </p:txBody>
      </p:sp>
      <p:sp>
        <p:nvSpPr>
          <p:cNvPr id="3" name="Marcador de contenido 2"/>
          <p:cNvSpPr>
            <a:spLocks noGrp="1"/>
          </p:cNvSpPr>
          <p:nvPr>
            <p:ph sz="quarter" idx="11"/>
          </p:nvPr>
        </p:nvSpPr>
        <p:spPr/>
        <p:txBody>
          <a:bodyPr>
            <a:normAutofit fontScale="77500" lnSpcReduction="20000"/>
          </a:bodyPr>
          <a:lstStyle/>
          <a:p>
            <a:pPr>
              <a:buFont typeface="Wingdings" panose="05000000000000000000" pitchFamily="2" charset="2"/>
              <a:buChar char="§"/>
            </a:pPr>
            <a:r>
              <a:rPr lang="es-ES" b="0" i="0" dirty="0">
                <a:effectLst/>
              </a:rPr>
              <a:t>Ha sido desarrollado para su uso en todos los niveles de la automatización de edificios y para todos sus sistemas, ya sea climatización, iluminación o seguridad.</a:t>
            </a:r>
            <a:endParaRPr lang="es-ES" dirty="0"/>
          </a:p>
          <a:p>
            <a:pPr>
              <a:buFont typeface="Wingdings" panose="05000000000000000000" pitchFamily="2" charset="2"/>
              <a:buChar char="§"/>
            </a:pPr>
            <a:endParaRPr lang="es-ES" dirty="0"/>
          </a:p>
          <a:p>
            <a:pPr>
              <a:buFont typeface="Wingdings" panose="05000000000000000000" pitchFamily="2" charset="2"/>
              <a:buChar char="§"/>
            </a:pPr>
            <a:r>
              <a:rPr lang="es-ES" dirty="0"/>
              <a:t>Fue desarrollado en 1995, en conjunto con ASHRAE (la Sociedad Americana de Ingenieros de Calefacción, Refrigeración y Aire Acondicionado). </a:t>
            </a:r>
          </a:p>
          <a:p>
            <a:pPr>
              <a:buFont typeface="Wingdings" panose="05000000000000000000" pitchFamily="2" charset="2"/>
              <a:buChar char="§"/>
            </a:pPr>
            <a:endParaRPr lang="es-ES" dirty="0"/>
          </a:p>
          <a:p>
            <a:pPr>
              <a:buFont typeface="Wingdings" panose="05000000000000000000" pitchFamily="2" charset="2"/>
              <a:buChar char="§"/>
            </a:pPr>
            <a:r>
              <a:rPr lang="es-ES" dirty="0"/>
              <a:t>El protocolo está documentado en la ISO 16484 Parte 5 desde 2003 &gt; actualmente en la ISO 16484 parte 5:2007, como muchos otros protocolos esta en constante actualización.</a:t>
            </a:r>
          </a:p>
          <a:p>
            <a:pPr>
              <a:buFont typeface="Wingdings" panose="05000000000000000000" pitchFamily="2" charset="2"/>
              <a:buChar char="§"/>
            </a:pPr>
            <a:endParaRPr lang="es-ES" dirty="0"/>
          </a:p>
          <a:p>
            <a:pPr>
              <a:buFont typeface="Wingdings" panose="05000000000000000000" pitchFamily="2" charset="2"/>
              <a:buChar char="§"/>
            </a:pPr>
            <a:r>
              <a:rPr lang="es-ES" dirty="0" err="1"/>
              <a:t>BACnet</a:t>
            </a:r>
            <a:r>
              <a:rPr lang="es-ES" dirty="0"/>
              <a:t> permite que las estaciones de automatización de varios fabricantes intercambien información entre ellas sin incurrir en costes de licencia, debido a que no tiene hardware especial para la transferencia de datos, lo único es que el dispositivo tiene que soportar el protocolo </a:t>
            </a:r>
            <a:r>
              <a:rPr lang="es-ES" dirty="0" err="1"/>
              <a:t>BACnet</a:t>
            </a:r>
            <a:endParaRPr lang="es-ES" dirty="0"/>
          </a:p>
          <a:p>
            <a:pPr>
              <a:buFont typeface="Wingdings" panose="05000000000000000000" pitchFamily="2" charset="2"/>
              <a:buChar char="§"/>
            </a:pPr>
            <a:endParaRPr lang="es-ES" dirty="0"/>
          </a:p>
          <a:p>
            <a:pPr>
              <a:buFont typeface="Wingdings" panose="05000000000000000000" pitchFamily="2" charset="2"/>
              <a:buChar char="§"/>
            </a:pPr>
            <a:r>
              <a:rPr lang="es-ES" dirty="0" err="1"/>
              <a:t>BACnet</a:t>
            </a:r>
            <a:r>
              <a:rPr lang="es-ES" dirty="0"/>
              <a:t> es un protocolo orientado a Objetos</a:t>
            </a:r>
          </a:p>
          <a:p>
            <a:pPr>
              <a:buFont typeface="Wingdings" panose="05000000000000000000" pitchFamily="2" charset="2"/>
              <a:buChar char="§"/>
            </a:pPr>
            <a:endParaRPr lang="es-ES" dirty="0"/>
          </a:p>
          <a:p>
            <a:pPr>
              <a:buFont typeface="Wingdings" panose="05000000000000000000" pitchFamily="2" charset="2"/>
              <a:buChar char="§"/>
            </a:pPr>
            <a:r>
              <a:rPr lang="es-ES" dirty="0" err="1"/>
              <a:t>BACnet</a:t>
            </a:r>
            <a:r>
              <a:rPr lang="es-ES" dirty="0"/>
              <a:t> tiene dos variantes principales </a:t>
            </a:r>
            <a:r>
              <a:rPr lang="es-ES" dirty="0" err="1"/>
              <a:t>BACnet</a:t>
            </a:r>
            <a:r>
              <a:rPr lang="es-ES" dirty="0"/>
              <a:t> IP y </a:t>
            </a:r>
            <a:r>
              <a:rPr lang="es-ES" dirty="0" err="1"/>
              <a:t>BACnet</a:t>
            </a:r>
            <a:r>
              <a:rPr lang="es-ES" dirty="0"/>
              <a:t> MS/TP (RS485)</a:t>
            </a:r>
          </a:p>
          <a:p>
            <a:endParaRPr lang="es-ES" dirty="0"/>
          </a:p>
        </p:txBody>
      </p:sp>
      <p:sp>
        <p:nvSpPr>
          <p:cNvPr id="4" name="Marcador de número de diapositiva 3"/>
          <p:cNvSpPr>
            <a:spLocks noGrp="1"/>
          </p:cNvSpPr>
          <p:nvPr>
            <p:ph type="sldNum" sz="quarter" idx="12"/>
          </p:nvPr>
        </p:nvSpPr>
        <p:spPr/>
        <p:txBody>
          <a:bodyPr/>
          <a:lstStyle/>
          <a:p>
            <a:fld id="{21A62BF0-0218-134C-B0DD-450340753846}" type="slidenum">
              <a:rPr lang="es-ES_tradnl" smtClean="0"/>
              <a:pPr/>
              <a:t>19</a:t>
            </a:fld>
            <a:endParaRPr lang="es-ES_tradnl" dirty="0"/>
          </a:p>
        </p:txBody>
      </p:sp>
    </p:spTree>
    <p:extLst>
      <p:ext uri="{BB962C8B-B14F-4D97-AF65-F5344CB8AC3E}">
        <p14:creationId xmlns:p14="http://schemas.microsoft.com/office/powerpoint/2010/main" val="2629200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r>
              <a:rPr lang="es-ES" dirty="0"/>
              <a:t>Juan Vargas</a:t>
            </a:r>
          </a:p>
        </p:txBody>
      </p:sp>
      <p:sp>
        <p:nvSpPr>
          <p:cNvPr id="3" name="Marcador de texto 2"/>
          <p:cNvSpPr>
            <a:spLocks noGrp="1"/>
          </p:cNvSpPr>
          <p:nvPr>
            <p:ph type="body" sz="quarter" idx="11"/>
          </p:nvPr>
        </p:nvSpPr>
        <p:spPr/>
        <p:txBody>
          <a:bodyPr/>
          <a:lstStyle/>
          <a:p>
            <a:r>
              <a:rPr lang="es-ES" dirty="0"/>
              <a:t>Dpto. Tecnico</a:t>
            </a:r>
          </a:p>
        </p:txBody>
      </p:sp>
      <p:sp>
        <p:nvSpPr>
          <p:cNvPr id="4" name="Marcador de texto 3"/>
          <p:cNvSpPr>
            <a:spLocks noGrp="1"/>
          </p:cNvSpPr>
          <p:nvPr>
            <p:ph type="body" sz="quarter" idx="12"/>
          </p:nvPr>
        </p:nvSpPr>
        <p:spPr/>
        <p:txBody>
          <a:bodyPr/>
          <a:lstStyle/>
          <a:p>
            <a:r>
              <a:rPr lang="es-ES" dirty="0"/>
              <a:t>Juan.vargas@er-soft.com</a:t>
            </a:r>
          </a:p>
        </p:txBody>
      </p:sp>
      <p:sp>
        <p:nvSpPr>
          <p:cNvPr id="6" name="Marcador de texto 5"/>
          <p:cNvSpPr>
            <a:spLocks noGrp="1"/>
          </p:cNvSpPr>
          <p:nvPr>
            <p:ph type="body" sz="quarter" idx="14"/>
          </p:nvPr>
        </p:nvSpPr>
        <p:spPr/>
        <p:txBody>
          <a:bodyPr/>
          <a:lstStyle/>
          <a:p>
            <a:r>
              <a:rPr lang="es-ES" dirty="0"/>
              <a:t>916 408 408</a:t>
            </a:r>
          </a:p>
        </p:txBody>
      </p:sp>
      <p:pic>
        <p:nvPicPr>
          <p:cNvPr id="12" name="Marcador de posición de imagen 11" descr="Un hombre en traje posando para fotografia&#10;&#10;Descripción generada automáticamente">
            <a:extLst>
              <a:ext uri="{FF2B5EF4-FFF2-40B4-BE49-F238E27FC236}">
                <a16:creationId xmlns:a16="http://schemas.microsoft.com/office/drawing/2014/main" id="{E385FA25-3797-4225-ACB3-98982713094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2" b="92"/>
          <a:stretch>
            <a:fillRect/>
          </a:stretch>
        </p:blipFill>
        <p:spPr>
          <a:xfrm>
            <a:off x="989860" y="1299531"/>
            <a:ext cx="2529729" cy="2357059"/>
          </a:xfrm>
        </p:spPr>
      </p:pic>
    </p:spTree>
    <p:extLst>
      <p:ext uri="{BB962C8B-B14F-4D97-AF65-F5344CB8AC3E}">
        <p14:creationId xmlns:p14="http://schemas.microsoft.com/office/powerpoint/2010/main" val="3412622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4F67C9-3C5E-495D-915D-2DA8A33E2506}"/>
              </a:ext>
            </a:extLst>
          </p:cNvPr>
          <p:cNvSpPr>
            <a:spLocks noGrp="1"/>
          </p:cNvSpPr>
          <p:nvPr>
            <p:ph type="title"/>
          </p:nvPr>
        </p:nvSpPr>
        <p:spPr>
          <a:xfrm>
            <a:off x="632720" y="95300"/>
            <a:ext cx="7878560" cy="754856"/>
          </a:xfrm>
        </p:spPr>
        <p:txBody>
          <a:bodyPr/>
          <a:lstStyle/>
          <a:p>
            <a:r>
              <a:rPr lang="es-ES" dirty="0"/>
              <a:t>Datos sobre </a:t>
            </a:r>
            <a:r>
              <a:rPr lang="es-ES" dirty="0" err="1"/>
              <a:t>BACnet</a:t>
            </a:r>
            <a:endParaRPr lang="es-ES" dirty="0"/>
          </a:p>
        </p:txBody>
      </p:sp>
      <p:sp>
        <p:nvSpPr>
          <p:cNvPr id="4" name="Marcador de número de diapositiva 3">
            <a:extLst>
              <a:ext uri="{FF2B5EF4-FFF2-40B4-BE49-F238E27FC236}">
                <a16:creationId xmlns:a16="http://schemas.microsoft.com/office/drawing/2014/main" id="{77DC349A-7443-4225-8E2A-DB33BD0BFA85}"/>
              </a:ext>
            </a:extLst>
          </p:cNvPr>
          <p:cNvSpPr>
            <a:spLocks noGrp="1"/>
          </p:cNvSpPr>
          <p:nvPr>
            <p:ph type="sldNum" sz="quarter" idx="12"/>
          </p:nvPr>
        </p:nvSpPr>
        <p:spPr/>
        <p:txBody>
          <a:bodyPr/>
          <a:lstStyle/>
          <a:p>
            <a:fld id="{21A62BF0-0218-134C-B0DD-450340753846}" type="slidenum">
              <a:rPr lang="es-ES_tradnl" smtClean="0"/>
              <a:pPr/>
              <a:t>20</a:t>
            </a:fld>
            <a:endParaRPr lang="es-ES_tradnl" dirty="0"/>
          </a:p>
        </p:txBody>
      </p:sp>
      <p:sp>
        <p:nvSpPr>
          <p:cNvPr id="5" name="CuadroTexto 4">
            <a:extLst>
              <a:ext uri="{FF2B5EF4-FFF2-40B4-BE49-F238E27FC236}">
                <a16:creationId xmlns:a16="http://schemas.microsoft.com/office/drawing/2014/main" id="{4C0DDBC8-33C4-486C-8C15-D032FA8FD252}"/>
              </a:ext>
            </a:extLst>
          </p:cNvPr>
          <p:cNvSpPr txBox="1"/>
          <p:nvPr/>
        </p:nvSpPr>
        <p:spPr>
          <a:xfrm>
            <a:off x="359161" y="821271"/>
            <a:ext cx="4808027" cy="3747180"/>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Un dispositivo </a:t>
            </a:r>
            <a:r>
              <a:rPr lang="es-ES" sz="1400" dirty="0" err="1">
                <a:latin typeface="Arial" panose="020B0604020202020204" pitchFamily="34" charset="0"/>
                <a:cs typeface="Arial" panose="020B0604020202020204" pitchFamily="34" charset="0"/>
              </a:rPr>
              <a:t>BACnet</a:t>
            </a:r>
            <a:r>
              <a:rPr lang="es-ES" sz="1400" dirty="0">
                <a:latin typeface="Arial" panose="020B0604020202020204" pitchFamily="34" charset="0"/>
                <a:cs typeface="Arial" panose="020B0604020202020204" pitchFamily="34" charset="0"/>
              </a:rPr>
              <a:t> esta compuesto por múltiples objetos</a:t>
            </a:r>
          </a:p>
          <a:p>
            <a:pPr marL="285750" indent="-28575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Cada objeto esta compuesto por propiedades, cada propiedad tiene un identificador estándar en </a:t>
            </a:r>
            <a:r>
              <a:rPr lang="es-ES" sz="1400" dirty="0" err="1">
                <a:latin typeface="Arial" panose="020B0604020202020204" pitchFamily="34" charset="0"/>
                <a:cs typeface="Arial" panose="020B0604020202020204" pitchFamily="34" charset="0"/>
              </a:rPr>
              <a:t>BACnet</a:t>
            </a:r>
            <a:endParaRPr lang="es-ES" sz="1400" dirty="0">
              <a:latin typeface="Arial" panose="020B0604020202020204" pitchFamily="34" charset="0"/>
              <a:cs typeface="Arial" panose="020B0604020202020204" pitchFamily="34" charset="0"/>
            </a:endParaRPr>
          </a:p>
          <a:p>
            <a:pPr marL="285750" indent="-28575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La comunicación entre dispositivos se realiza a través de los servicios definidos en el protocolo </a:t>
            </a:r>
            <a:r>
              <a:rPr lang="es-ES" sz="1400" dirty="0" err="1">
                <a:latin typeface="Arial" panose="020B0604020202020204" pitchFamily="34" charset="0"/>
                <a:cs typeface="Arial" panose="020B0604020202020204" pitchFamily="34" charset="0"/>
              </a:rPr>
              <a:t>BACnet</a:t>
            </a:r>
            <a:endParaRPr lang="es-ES" sz="1400" dirty="0">
              <a:latin typeface="Arial" panose="020B0604020202020204" pitchFamily="34" charset="0"/>
              <a:cs typeface="Arial" panose="020B0604020202020204" pitchFamily="34" charset="0"/>
            </a:endParaRPr>
          </a:p>
          <a:p>
            <a:pPr marL="285750" indent="-28575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Áreas de interoperabilidad de los servicios</a:t>
            </a:r>
          </a:p>
          <a:p>
            <a:pPr marL="628581" lvl="1" indent="-28575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  Intercambio </a:t>
            </a:r>
            <a:r>
              <a:rPr lang="es-ES" sz="1400" dirty="0" err="1">
                <a:latin typeface="Arial" panose="020B0604020202020204" pitchFamily="34" charset="0"/>
                <a:cs typeface="Arial" panose="020B0604020202020204" pitchFamily="34" charset="0"/>
              </a:rPr>
              <a:t>Intercambio</a:t>
            </a:r>
            <a:r>
              <a:rPr lang="es-ES" sz="1400" dirty="0">
                <a:latin typeface="Arial" panose="020B0604020202020204" pitchFamily="34" charset="0"/>
                <a:cs typeface="Arial" panose="020B0604020202020204" pitchFamily="34" charset="0"/>
              </a:rPr>
              <a:t> de datos</a:t>
            </a:r>
          </a:p>
          <a:p>
            <a:pPr marL="685731" lvl="1" indent="-34290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Distribución de notificaciones y alarmas </a:t>
            </a:r>
          </a:p>
          <a:p>
            <a:pPr marL="685731" lvl="1" indent="-34290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Acciones que dependen de horarios y calendarios</a:t>
            </a:r>
          </a:p>
          <a:p>
            <a:pPr marL="685731" lvl="1" indent="-34290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Registro de variables y eventos</a:t>
            </a:r>
          </a:p>
          <a:p>
            <a:pPr marL="685731" lvl="1" indent="-34290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Administración de red y de los dispositivos</a:t>
            </a:r>
          </a:p>
          <a:p>
            <a:pPr marL="285750" indent="-285750">
              <a:buClr>
                <a:schemeClr val="accent1"/>
              </a:buClr>
              <a:buFont typeface="Wingdings" panose="05000000000000000000" pitchFamily="2" charset="2"/>
              <a:buChar char="§"/>
            </a:pPr>
            <a:r>
              <a:rPr lang="es-ES" sz="1400" dirty="0" err="1">
                <a:latin typeface="Arial" panose="020B0604020202020204" pitchFamily="34" charset="0"/>
                <a:cs typeface="Arial" panose="020B0604020202020204" pitchFamily="34" charset="0"/>
              </a:rPr>
              <a:t>BACnet</a:t>
            </a:r>
            <a:r>
              <a:rPr lang="es-ES" sz="1400" dirty="0">
                <a:latin typeface="Arial" panose="020B0604020202020204" pitchFamily="34" charset="0"/>
                <a:cs typeface="Arial" panose="020B0604020202020204" pitchFamily="34" charset="0"/>
              </a:rPr>
              <a:t> IP, tiene el modo de funcionamiento Cliente – Servidor </a:t>
            </a:r>
          </a:p>
          <a:p>
            <a:pPr marL="285750" indent="-285750">
              <a:buClr>
                <a:schemeClr val="accent1"/>
              </a:buClr>
              <a:buFont typeface="Wingdings" panose="05000000000000000000" pitchFamily="2" charset="2"/>
              <a:buChar char="§"/>
            </a:pPr>
            <a:r>
              <a:rPr lang="es-ES" sz="1400" dirty="0" err="1">
                <a:latin typeface="Arial" panose="020B0604020202020204" pitchFamily="34" charset="0"/>
                <a:cs typeface="Arial" panose="020B0604020202020204" pitchFamily="34" charset="0"/>
              </a:rPr>
              <a:t>BACnet</a:t>
            </a:r>
            <a:r>
              <a:rPr lang="es-ES" sz="1400" dirty="0">
                <a:latin typeface="Arial" panose="020B0604020202020204" pitchFamily="34" charset="0"/>
                <a:cs typeface="Arial" panose="020B0604020202020204" pitchFamily="34" charset="0"/>
              </a:rPr>
              <a:t> MS/TP (RS485), Modo de funcionamiento Maestro – Esclavo / Token </a:t>
            </a:r>
            <a:r>
              <a:rPr lang="es-ES" sz="1400" dirty="0" err="1">
                <a:latin typeface="Arial" panose="020B0604020202020204" pitchFamily="34" charset="0"/>
                <a:cs typeface="Arial" panose="020B0604020202020204" pitchFamily="34" charset="0"/>
              </a:rPr>
              <a:t>Passing</a:t>
            </a:r>
            <a:endParaRPr lang="es-ES" sz="1400" dirty="0">
              <a:latin typeface="Arial" panose="020B0604020202020204" pitchFamily="34" charset="0"/>
              <a:cs typeface="Arial" panose="020B0604020202020204" pitchFamily="34" charset="0"/>
            </a:endParaRPr>
          </a:p>
          <a:p>
            <a:endParaRPr lang="es-ES" dirty="0"/>
          </a:p>
        </p:txBody>
      </p:sp>
      <p:pic>
        <p:nvPicPr>
          <p:cNvPr id="7" name="Imagen 6" descr="Diagrama&#10;&#10;Descripción generada automáticamente">
            <a:extLst>
              <a:ext uri="{FF2B5EF4-FFF2-40B4-BE49-F238E27FC236}">
                <a16:creationId xmlns:a16="http://schemas.microsoft.com/office/drawing/2014/main" id="{4C04919C-1BE1-4F5C-90F9-E1B032E35659}"/>
              </a:ext>
            </a:extLst>
          </p:cNvPr>
          <p:cNvPicPr>
            <a:picLocks noChangeAspect="1"/>
          </p:cNvPicPr>
          <p:nvPr/>
        </p:nvPicPr>
        <p:blipFill rotWithShape="1">
          <a:blip r:embed="rId3">
            <a:extLst>
              <a:ext uri="{28A0092B-C50C-407E-A947-70E740481C1C}">
                <a14:useLocalDpi xmlns:a14="http://schemas.microsoft.com/office/drawing/2010/main" val="0"/>
              </a:ext>
            </a:extLst>
          </a:blip>
          <a:srcRect l="37383" t="-1546" r="7796" b="11404"/>
          <a:stretch/>
        </p:blipFill>
        <p:spPr>
          <a:xfrm>
            <a:off x="5167188" y="141801"/>
            <a:ext cx="3625791" cy="4471450"/>
          </a:xfrm>
          <a:prstGeom prst="rect">
            <a:avLst/>
          </a:prstGeom>
        </p:spPr>
      </p:pic>
      <p:sp>
        <p:nvSpPr>
          <p:cNvPr id="9" name="CuadroTexto 8">
            <a:extLst>
              <a:ext uri="{FF2B5EF4-FFF2-40B4-BE49-F238E27FC236}">
                <a16:creationId xmlns:a16="http://schemas.microsoft.com/office/drawing/2014/main" id="{3410B3A9-DB51-4BB2-B379-59B3387DF4EE}"/>
              </a:ext>
            </a:extLst>
          </p:cNvPr>
          <p:cNvSpPr txBox="1"/>
          <p:nvPr/>
        </p:nvSpPr>
        <p:spPr>
          <a:xfrm>
            <a:off x="636790" y="3451344"/>
            <a:ext cx="184731" cy="300082"/>
          </a:xfrm>
          <a:prstGeom prst="rect">
            <a:avLst/>
          </a:prstGeom>
          <a:noFill/>
        </p:spPr>
        <p:txBody>
          <a:bodyPr wrap="none" rtlCol="0">
            <a:spAutoFit/>
          </a:bodyPr>
          <a:lstStyle/>
          <a:p>
            <a:endParaRPr lang="es-ES" dirty="0"/>
          </a:p>
        </p:txBody>
      </p:sp>
      <p:pic>
        <p:nvPicPr>
          <p:cNvPr id="11" name="Imagen 10">
            <a:extLst>
              <a:ext uri="{FF2B5EF4-FFF2-40B4-BE49-F238E27FC236}">
                <a16:creationId xmlns:a16="http://schemas.microsoft.com/office/drawing/2014/main" id="{B370895F-5C94-4A1C-98F0-BD27D17FBAC8}"/>
              </a:ext>
            </a:extLst>
          </p:cNvPr>
          <p:cNvPicPr>
            <a:picLocks noChangeAspect="1"/>
          </p:cNvPicPr>
          <p:nvPr/>
        </p:nvPicPr>
        <p:blipFill>
          <a:blip r:embed="rId4"/>
          <a:stretch>
            <a:fillRect/>
          </a:stretch>
        </p:blipFill>
        <p:spPr>
          <a:xfrm>
            <a:off x="5167188" y="3121564"/>
            <a:ext cx="2095950" cy="802955"/>
          </a:xfrm>
          <a:prstGeom prst="rect">
            <a:avLst/>
          </a:prstGeom>
        </p:spPr>
      </p:pic>
      <p:sp>
        <p:nvSpPr>
          <p:cNvPr id="12" name="CuadroTexto 11">
            <a:extLst>
              <a:ext uri="{FF2B5EF4-FFF2-40B4-BE49-F238E27FC236}">
                <a16:creationId xmlns:a16="http://schemas.microsoft.com/office/drawing/2014/main" id="{7273860A-4092-483A-B04A-835291535EE3}"/>
              </a:ext>
            </a:extLst>
          </p:cNvPr>
          <p:cNvSpPr txBox="1"/>
          <p:nvPr/>
        </p:nvSpPr>
        <p:spPr>
          <a:xfrm>
            <a:off x="5640339" y="2835070"/>
            <a:ext cx="684803" cy="300082"/>
          </a:xfrm>
          <a:prstGeom prst="rect">
            <a:avLst/>
          </a:prstGeom>
          <a:noFill/>
        </p:spPr>
        <p:txBody>
          <a:bodyPr wrap="none" rtlCol="0">
            <a:spAutoFit/>
          </a:bodyPr>
          <a:lstStyle/>
          <a:p>
            <a:r>
              <a:rPr lang="es-ES" dirty="0"/>
              <a:t>Objeto</a:t>
            </a:r>
          </a:p>
        </p:txBody>
      </p:sp>
    </p:spTree>
    <p:extLst>
      <p:ext uri="{BB962C8B-B14F-4D97-AF65-F5344CB8AC3E}">
        <p14:creationId xmlns:p14="http://schemas.microsoft.com/office/powerpoint/2010/main" val="1739565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3EA63B-BA26-4920-9E83-34B80C79ABB6}"/>
              </a:ext>
            </a:extLst>
          </p:cNvPr>
          <p:cNvSpPr>
            <a:spLocks noGrp="1"/>
          </p:cNvSpPr>
          <p:nvPr>
            <p:ph type="title"/>
          </p:nvPr>
        </p:nvSpPr>
        <p:spPr/>
        <p:txBody>
          <a:bodyPr>
            <a:normAutofit/>
          </a:bodyPr>
          <a:lstStyle/>
          <a:p>
            <a:r>
              <a:rPr lang="es-ES" dirty="0"/>
              <a:t>KNX</a:t>
            </a:r>
          </a:p>
        </p:txBody>
      </p:sp>
      <p:sp>
        <p:nvSpPr>
          <p:cNvPr id="3" name="Marcador de contenido 2">
            <a:extLst>
              <a:ext uri="{FF2B5EF4-FFF2-40B4-BE49-F238E27FC236}">
                <a16:creationId xmlns:a16="http://schemas.microsoft.com/office/drawing/2014/main" id="{FB7B5EA7-17C3-4BD5-9048-3CE139AB214D}"/>
              </a:ext>
            </a:extLst>
          </p:cNvPr>
          <p:cNvSpPr>
            <a:spLocks noGrp="1"/>
          </p:cNvSpPr>
          <p:nvPr>
            <p:ph sz="quarter" idx="11"/>
          </p:nvPr>
        </p:nvSpPr>
        <p:spPr>
          <a:xfrm>
            <a:off x="628814" y="953311"/>
            <a:ext cx="7886536" cy="3608961"/>
          </a:xfrm>
        </p:spPr>
        <p:txBody>
          <a:bodyPr>
            <a:normAutofit fontScale="85000" lnSpcReduction="10000"/>
          </a:bodyPr>
          <a:lstStyle/>
          <a:p>
            <a:pPr>
              <a:lnSpc>
                <a:spcPct val="150000"/>
              </a:lnSpc>
              <a:buFont typeface="Wingdings" panose="05000000000000000000" pitchFamily="2" charset="2"/>
              <a:buChar char="§"/>
            </a:pPr>
            <a:r>
              <a:rPr lang="es-ES" dirty="0">
                <a:solidFill>
                  <a:srgbClr val="202122"/>
                </a:solidFill>
              </a:rPr>
              <a:t>El objetivo de KNX es desarrollar soluciones inteligentes para viviendas y edificios que se puedan usar globalmente, de forma segura e independiente de los fabricantes</a:t>
            </a:r>
            <a:endParaRPr lang="es-ES" b="0" i="0" dirty="0">
              <a:solidFill>
                <a:srgbClr val="202122"/>
              </a:solidFill>
              <a:effectLst/>
              <a:latin typeface="Arial" panose="020B0604020202020204" pitchFamily="34" charset="0"/>
            </a:endParaRPr>
          </a:p>
          <a:p>
            <a:pPr>
              <a:lnSpc>
                <a:spcPct val="150000"/>
              </a:lnSpc>
              <a:buFont typeface="Wingdings" panose="05000000000000000000" pitchFamily="2" charset="2"/>
              <a:buChar char="§"/>
            </a:pPr>
            <a:r>
              <a:rPr lang="es-ES" b="0" i="0" dirty="0">
                <a:solidFill>
                  <a:srgbClr val="202122"/>
                </a:solidFill>
                <a:effectLst/>
                <a:latin typeface="Arial" panose="020B0604020202020204" pitchFamily="34" charset="0"/>
              </a:rPr>
              <a:t>KNX es el sucesor y la convergencia de estándares previos pertenecientes, respectivamente, a la EHSA (</a:t>
            </a:r>
            <a:r>
              <a:rPr lang="es-ES" b="0" i="0" dirty="0" err="1">
                <a:solidFill>
                  <a:srgbClr val="202122"/>
                </a:solidFill>
                <a:effectLst/>
                <a:latin typeface="Arial" panose="020B0604020202020204" pitchFamily="34" charset="0"/>
              </a:rPr>
              <a:t>European</a:t>
            </a:r>
            <a:r>
              <a:rPr lang="es-ES" b="0" i="0" dirty="0">
                <a:solidFill>
                  <a:srgbClr val="202122"/>
                </a:solidFill>
                <a:effectLst/>
                <a:latin typeface="Arial" panose="020B0604020202020204" pitchFamily="34" charset="0"/>
              </a:rPr>
              <a:t> Home </a:t>
            </a:r>
            <a:r>
              <a:rPr lang="es-ES" b="0" i="0" dirty="0" err="1">
                <a:solidFill>
                  <a:srgbClr val="202122"/>
                </a:solidFill>
                <a:effectLst/>
                <a:latin typeface="Arial" panose="020B0604020202020204" pitchFamily="34" charset="0"/>
              </a:rPr>
              <a:t>Systems</a:t>
            </a:r>
            <a:r>
              <a:rPr lang="es-ES" b="0" i="0" dirty="0">
                <a:solidFill>
                  <a:srgbClr val="202122"/>
                </a:solidFill>
                <a:effectLst/>
                <a:latin typeface="Arial" panose="020B0604020202020204" pitchFamily="34" charset="0"/>
              </a:rPr>
              <a:t> </a:t>
            </a:r>
            <a:r>
              <a:rPr lang="es-ES" b="0" i="0" dirty="0" err="1">
                <a:solidFill>
                  <a:srgbClr val="202122"/>
                </a:solidFill>
                <a:effectLst/>
                <a:latin typeface="Arial" panose="020B0604020202020204" pitchFamily="34" charset="0"/>
              </a:rPr>
              <a:t>Association</a:t>
            </a:r>
            <a:r>
              <a:rPr lang="es-ES" b="0" i="0" dirty="0">
                <a:solidFill>
                  <a:srgbClr val="202122"/>
                </a:solidFill>
                <a:effectLst/>
                <a:latin typeface="Arial" panose="020B0604020202020204" pitchFamily="34" charset="0"/>
              </a:rPr>
              <a:t>), la EIB (</a:t>
            </a:r>
            <a:r>
              <a:rPr lang="es-ES" b="0" i="0" dirty="0" err="1">
                <a:solidFill>
                  <a:srgbClr val="202122"/>
                </a:solidFill>
                <a:effectLst/>
                <a:latin typeface="Arial" panose="020B0604020202020204" pitchFamily="34" charset="0"/>
              </a:rPr>
              <a:t>European</a:t>
            </a:r>
            <a:r>
              <a:rPr lang="es-ES" b="0" i="0" dirty="0">
                <a:solidFill>
                  <a:srgbClr val="202122"/>
                </a:solidFill>
                <a:effectLst/>
                <a:latin typeface="Arial" panose="020B0604020202020204" pitchFamily="34" charset="0"/>
              </a:rPr>
              <a:t> </a:t>
            </a:r>
            <a:r>
              <a:rPr lang="es-ES" b="0" i="0" dirty="0" err="1">
                <a:solidFill>
                  <a:srgbClr val="202122"/>
                </a:solidFill>
                <a:effectLst/>
                <a:latin typeface="Arial" panose="020B0604020202020204" pitchFamily="34" charset="0"/>
              </a:rPr>
              <a:t>Installation</a:t>
            </a:r>
            <a:r>
              <a:rPr lang="es-ES" b="0" i="0" dirty="0">
                <a:solidFill>
                  <a:srgbClr val="202122"/>
                </a:solidFill>
                <a:effectLst/>
                <a:latin typeface="Arial" panose="020B0604020202020204" pitchFamily="34" charset="0"/>
              </a:rPr>
              <a:t> Bus) y el BCI (</a:t>
            </a:r>
            <a:r>
              <a:rPr lang="es-ES" b="0" i="0" dirty="0" err="1">
                <a:solidFill>
                  <a:srgbClr val="202122"/>
                </a:solidFill>
                <a:effectLst/>
                <a:latin typeface="Arial" panose="020B0604020202020204" pitchFamily="34" charset="0"/>
              </a:rPr>
              <a:t>BatiBUS</a:t>
            </a:r>
            <a:r>
              <a:rPr lang="es-ES" b="0" i="0" dirty="0">
                <a:solidFill>
                  <a:srgbClr val="202122"/>
                </a:solidFill>
                <a:effectLst/>
                <a:latin typeface="Arial" panose="020B0604020202020204" pitchFamily="34" charset="0"/>
              </a:rPr>
              <a:t> Club International)</a:t>
            </a:r>
          </a:p>
          <a:p>
            <a:pPr>
              <a:lnSpc>
                <a:spcPct val="150000"/>
              </a:lnSpc>
              <a:buFont typeface="Wingdings" panose="05000000000000000000" pitchFamily="2" charset="2"/>
              <a:buChar char="§"/>
            </a:pPr>
            <a:r>
              <a:rPr lang="es-ES" b="0" i="0" dirty="0">
                <a:solidFill>
                  <a:srgbClr val="202122"/>
                </a:solidFill>
                <a:effectLst/>
                <a:latin typeface="Arial" panose="020B0604020202020204" pitchFamily="34" charset="0"/>
              </a:rPr>
              <a:t>Fue diseñado a principios de 1990</a:t>
            </a:r>
          </a:p>
          <a:p>
            <a:pPr>
              <a:lnSpc>
                <a:spcPct val="150000"/>
              </a:lnSpc>
              <a:buFont typeface="Wingdings" panose="05000000000000000000" pitchFamily="2" charset="2"/>
              <a:buChar char="§"/>
            </a:pPr>
            <a:r>
              <a:rPr lang="es-ES" b="0" i="0" dirty="0">
                <a:solidFill>
                  <a:srgbClr val="202122"/>
                </a:solidFill>
                <a:effectLst/>
                <a:latin typeface="Arial" panose="020B0604020202020204" pitchFamily="34" charset="0"/>
              </a:rPr>
              <a:t>El estándar KNX está gestionado por la Asociación KNX.</a:t>
            </a:r>
          </a:p>
          <a:p>
            <a:pPr>
              <a:lnSpc>
                <a:spcPct val="150000"/>
              </a:lnSpc>
              <a:buFont typeface="Wingdings" panose="05000000000000000000" pitchFamily="2" charset="2"/>
              <a:buChar char="§"/>
            </a:pPr>
            <a:r>
              <a:rPr lang="es-ES" b="0" i="0" dirty="0">
                <a:solidFill>
                  <a:srgbClr val="202122"/>
                </a:solidFill>
                <a:effectLst/>
                <a:latin typeface="Arial" panose="020B0604020202020204" pitchFamily="34" charset="0"/>
              </a:rPr>
              <a:t>KNX es la abreviatura </a:t>
            </a:r>
            <a:r>
              <a:rPr lang="es-ES" dirty="0">
                <a:solidFill>
                  <a:srgbClr val="202122"/>
                </a:solidFill>
              </a:rPr>
              <a:t>de EIB KONNEX</a:t>
            </a:r>
            <a:r>
              <a:rPr lang="es-ES" b="0" i="0" dirty="0">
                <a:solidFill>
                  <a:srgbClr val="202122"/>
                </a:solidFill>
                <a:effectLst/>
                <a:latin typeface="Arial" panose="020B0604020202020204" pitchFamily="34" charset="0"/>
              </a:rPr>
              <a:t> (</a:t>
            </a:r>
            <a:r>
              <a:rPr lang="es-ES" b="0" i="0" dirty="0" err="1">
                <a:solidFill>
                  <a:srgbClr val="202122"/>
                </a:solidFill>
                <a:effectLst/>
                <a:latin typeface="Arial" panose="020B0604020202020204" pitchFamily="34" charset="0"/>
              </a:rPr>
              <a:t>European</a:t>
            </a:r>
            <a:r>
              <a:rPr lang="es-ES" b="0" i="0" dirty="0">
                <a:solidFill>
                  <a:srgbClr val="202122"/>
                </a:solidFill>
                <a:effectLst/>
                <a:latin typeface="Arial" panose="020B0604020202020204" pitchFamily="34" charset="0"/>
              </a:rPr>
              <a:t> </a:t>
            </a:r>
            <a:r>
              <a:rPr lang="es-ES" b="0" i="0" dirty="0" err="1">
                <a:solidFill>
                  <a:srgbClr val="202122"/>
                </a:solidFill>
                <a:effectLst/>
                <a:latin typeface="Arial" panose="020B0604020202020204" pitchFamily="34" charset="0"/>
              </a:rPr>
              <a:t>Installation</a:t>
            </a:r>
            <a:r>
              <a:rPr lang="es-ES" b="0" i="0" dirty="0">
                <a:solidFill>
                  <a:srgbClr val="202122"/>
                </a:solidFill>
                <a:effectLst/>
                <a:latin typeface="Arial" panose="020B0604020202020204" pitchFamily="34" charset="0"/>
              </a:rPr>
              <a:t> Bus KONNEX) </a:t>
            </a:r>
            <a:endParaRPr lang="es-ES" dirty="0">
              <a:solidFill>
                <a:srgbClr val="202122"/>
              </a:solidFill>
            </a:endParaRPr>
          </a:p>
          <a:p>
            <a:pPr>
              <a:lnSpc>
                <a:spcPct val="150000"/>
              </a:lnSpc>
              <a:buFont typeface="Wingdings" panose="05000000000000000000" pitchFamily="2" charset="2"/>
              <a:buChar char="§"/>
            </a:pPr>
            <a:r>
              <a:rPr lang="es-ES" b="1" i="0" dirty="0">
                <a:solidFill>
                  <a:srgbClr val="202122"/>
                </a:solidFill>
                <a:effectLst/>
                <a:latin typeface="Arial" panose="020B0604020202020204" pitchFamily="34" charset="0"/>
              </a:rPr>
              <a:t>KNX</a:t>
            </a:r>
            <a:r>
              <a:rPr lang="es-ES" b="0" i="0" dirty="0">
                <a:solidFill>
                  <a:srgbClr val="202122"/>
                </a:solidFill>
                <a:effectLst/>
                <a:latin typeface="Arial" panose="020B0604020202020204" pitchFamily="34" charset="0"/>
              </a:rPr>
              <a:t> </a:t>
            </a:r>
            <a:r>
              <a:rPr lang="es-ES" dirty="0">
                <a:solidFill>
                  <a:srgbClr val="202122"/>
                </a:solidFill>
              </a:rPr>
              <a:t>es un estándar (especificado en la ISO/IEC 14543) de protocolo de comunicaciones de red, basado en OSI, para edificios inteligentes (domótica e </a:t>
            </a:r>
            <a:r>
              <a:rPr lang="es-ES" dirty="0" err="1">
                <a:solidFill>
                  <a:srgbClr val="202122"/>
                </a:solidFill>
              </a:rPr>
              <a:t>inmótica</a:t>
            </a:r>
            <a:r>
              <a:rPr lang="es-ES" dirty="0">
                <a:solidFill>
                  <a:srgbClr val="202122"/>
                </a:solidFill>
              </a:rPr>
              <a:t>)</a:t>
            </a:r>
            <a:r>
              <a:rPr lang="es-ES" b="0" i="0" dirty="0">
                <a:solidFill>
                  <a:srgbClr val="202122"/>
                </a:solidFill>
                <a:effectLst/>
                <a:latin typeface="Arial" panose="020B0604020202020204" pitchFamily="34" charset="0"/>
              </a:rPr>
              <a:t>.</a:t>
            </a:r>
          </a:p>
          <a:p>
            <a:pPr marL="50800" indent="0">
              <a:lnSpc>
                <a:spcPct val="150000"/>
              </a:lnSpc>
              <a:buNone/>
            </a:pPr>
            <a:endParaRPr lang="es-ES" dirty="0"/>
          </a:p>
        </p:txBody>
      </p:sp>
      <p:sp>
        <p:nvSpPr>
          <p:cNvPr id="4" name="Marcador de número de diapositiva 3">
            <a:extLst>
              <a:ext uri="{FF2B5EF4-FFF2-40B4-BE49-F238E27FC236}">
                <a16:creationId xmlns:a16="http://schemas.microsoft.com/office/drawing/2014/main" id="{10E832CD-6931-455C-A86D-2EAD6441A5B8}"/>
              </a:ext>
            </a:extLst>
          </p:cNvPr>
          <p:cNvSpPr>
            <a:spLocks noGrp="1"/>
          </p:cNvSpPr>
          <p:nvPr>
            <p:ph type="sldNum" sz="quarter" idx="12"/>
          </p:nvPr>
        </p:nvSpPr>
        <p:spPr/>
        <p:txBody>
          <a:bodyPr/>
          <a:lstStyle/>
          <a:p>
            <a:fld id="{21A62BF0-0218-134C-B0DD-450340753846}" type="slidenum">
              <a:rPr lang="es-ES_tradnl" smtClean="0"/>
              <a:pPr/>
              <a:t>21</a:t>
            </a:fld>
            <a:endParaRPr lang="es-ES_tradnl" dirty="0"/>
          </a:p>
        </p:txBody>
      </p:sp>
    </p:spTree>
    <p:extLst>
      <p:ext uri="{BB962C8B-B14F-4D97-AF65-F5344CB8AC3E}">
        <p14:creationId xmlns:p14="http://schemas.microsoft.com/office/powerpoint/2010/main" val="1810427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iagrama, Esquemático&#10;&#10;Descripción generada automáticamente">
            <a:extLst>
              <a:ext uri="{FF2B5EF4-FFF2-40B4-BE49-F238E27FC236}">
                <a16:creationId xmlns:a16="http://schemas.microsoft.com/office/drawing/2014/main" id="{4071D40A-0531-4D89-9E56-4396AC5C5300}"/>
              </a:ext>
            </a:extLst>
          </p:cNvPr>
          <p:cNvPicPr>
            <a:picLocks noChangeAspect="1"/>
          </p:cNvPicPr>
          <p:nvPr/>
        </p:nvPicPr>
        <p:blipFill rotWithShape="1">
          <a:blip r:embed="rId3">
            <a:extLst>
              <a:ext uri="{28A0092B-C50C-407E-A947-70E740481C1C}">
                <a14:useLocalDpi xmlns:a14="http://schemas.microsoft.com/office/drawing/2010/main" val="0"/>
              </a:ext>
            </a:extLst>
          </a:blip>
          <a:srcRect l="5023" t="34681" r="4976" b="2787"/>
          <a:stretch/>
        </p:blipFill>
        <p:spPr>
          <a:xfrm>
            <a:off x="4126847" y="197940"/>
            <a:ext cx="4817648" cy="2510442"/>
          </a:xfrm>
          <a:prstGeom prst="rect">
            <a:avLst/>
          </a:prstGeom>
        </p:spPr>
      </p:pic>
      <p:sp>
        <p:nvSpPr>
          <p:cNvPr id="2" name="Título 1">
            <a:extLst>
              <a:ext uri="{FF2B5EF4-FFF2-40B4-BE49-F238E27FC236}">
                <a16:creationId xmlns:a16="http://schemas.microsoft.com/office/drawing/2014/main" id="{5214BAC0-ADB2-45FE-B1DE-501DBF8CD57D}"/>
              </a:ext>
            </a:extLst>
          </p:cNvPr>
          <p:cNvSpPr>
            <a:spLocks noGrp="1"/>
          </p:cNvSpPr>
          <p:nvPr>
            <p:ph type="title"/>
          </p:nvPr>
        </p:nvSpPr>
        <p:spPr>
          <a:xfrm>
            <a:off x="424410" y="164349"/>
            <a:ext cx="7878560" cy="754856"/>
          </a:xfrm>
        </p:spPr>
        <p:txBody>
          <a:bodyPr/>
          <a:lstStyle/>
          <a:p>
            <a:r>
              <a:rPr lang="es-ES" dirty="0"/>
              <a:t>Especificaciones KNX</a:t>
            </a:r>
          </a:p>
        </p:txBody>
      </p:sp>
      <p:sp>
        <p:nvSpPr>
          <p:cNvPr id="3" name="Marcador de contenido 2">
            <a:extLst>
              <a:ext uri="{FF2B5EF4-FFF2-40B4-BE49-F238E27FC236}">
                <a16:creationId xmlns:a16="http://schemas.microsoft.com/office/drawing/2014/main" id="{52458733-16B2-4BB9-819C-ABEC9A92CDA6}"/>
              </a:ext>
            </a:extLst>
          </p:cNvPr>
          <p:cNvSpPr>
            <a:spLocks noGrp="1"/>
          </p:cNvSpPr>
          <p:nvPr>
            <p:ph sz="quarter" idx="11"/>
          </p:nvPr>
        </p:nvSpPr>
        <p:spPr>
          <a:xfrm>
            <a:off x="424410" y="2708382"/>
            <a:ext cx="8295180" cy="2082253"/>
          </a:xfrm>
        </p:spPr>
        <p:txBody>
          <a:bodyPr>
            <a:normAutofit lnSpcReduction="10000"/>
          </a:bodyPr>
          <a:lstStyle/>
          <a:p>
            <a:pPr>
              <a:buFont typeface="Wingdings" panose="05000000000000000000" pitchFamily="2" charset="2"/>
              <a:buChar char="§"/>
            </a:pPr>
            <a:r>
              <a:rPr lang="es-ES" sz="1400" dirty="0"/>
              <a:t>El software de configuración es ETS, Actualmente la versión 5</a:t>
            </a:r>
          </a:p>
          <a:p>
            <a:pPr>
              <a:buFont typeface="Wingdings" panose="05000000000000000000" pitchFamily="2" charset="2"/>
              <a:buChar char="§"/>
            </a:pPr>
            <a:r>
              <a:rPr lang="es-ES" sz="1400" dirty="0"/>
              <a:t>Puede ser un sistema descentralizado es decir no requiere de un controlador central</a:t>
            </a:r>
          </a:p>
          <a:p>
            <a:pPr>
              <a:buFont typeface="Wingdings" panose="05000000000000000000" pitchFamily="2" charset="2"/>
              <a:buChar char="§"/>
            </a:pPr>
            <a:r>
              <a:rPr lang="es-ES" sz="1400" dirty="0"/>
              <a:t>Cada dispositivo tiene un microprocesador y puede ser parametrizado con el software ETS</a:t>
            </a:r>
          </a:p>
          <a:p>
            <a:pPr>
              <a:buFont typeface="Wingdings" panose="05000000000000000000" pitchFamily="2" charset="2"/>
              <a:buChar char="§"/>
            </a:pPr>
            <a:r>
              <a:rPr lang="es-ES" sz="1400" dirty="0"/>
              <a:t>Cada línea KNX requiere de una o dos fuentes de alimentación, las fuentes de alimentación son especifica para KNX</a:t>
            </a:r>
          </a:p>
          <a:p>
            <a:pPr>
              <a:buFont typeface="Wingdings" panose="05000000000000000000" pitchFamily="2" charset="2"/>
              <a:buChar char="§"/>
            </a:pPr>
            <a:r>
              <a:rPr lang="es-ES" sz="1400" dirty="0"/>
              <a:t>KNX tiene definidos los siguientes medios, TP (</a:t>
            </a:r>
            <a:r>
              <a:rPr lang="es-ES" sz="1400" dirty="0" err="1"/>
              <a:t>Twisted</a:t>
            </a:r>
            <a:r>
              <a:rPr lang="es-ES" sz="1400" dirty="0"/>
              <a:t> </a:t>
            </a:r>
            <a:r>
              <a:rPr lang="es-ES" sz="1400" dirty="0" err="1"/>
              <a:t>pair</a:t>
            </a:r>
            <a:r>
              <a:rPr lang="es-ES" sz="1400" dirty="0"/>
              <a:t>), PL(</a:t>
            </a:r>
            <a:r>
              <a:rPr lang="es-ES" sz="1400" dirty="0" err="1"/>
              <a:t>Power</a:t>
            </a:r>
            <a:r>
              <a:rPr lang="es-ES" sz="1400" dirty="0"/>
              <a:t> </a:t>
            </a:r>
            <a:r>
              <a:rPr lang="es-ES" sz="1400" dirty="0" err="1"/>
              <a:t>LIne</a:t>
            </a:r>
            <a:r>
              <a:rPr lang="es-ES" sz="1400" dirty="0"/>
              <a:t>), RF(Radio Frecuencia) o IR (</a:t>
            </a:r>
            <a:r>
              <a:rPr lang="es-ES" sz="1400" dirty="0" err="1"/>
              <a:t>Infrarojos</a:t>
            </a:r>
            <a:r>
              <a:rPr lang="es-ES" sz="1400" dirty="0"/>
              <a:t>)</a:t>
            </a:r>
          </a:p>
          <a:p>
            <a:pPr>
              <a:buFont typeface="Wingdings" panose="05000000000000000000" pitchFamily="2" charset="2"/>
              <a:buChar char="§"/>
            </a:pPr>
            <a:r>
              <a:rPr lang="es-ES" sz="1400" b="0" i="0" dirty="0">
                <a:solidFill>
                  <a:srgbClr val="333333"/>
                </a:solidFill>
                <a:effectLst/>
              </a:rPr>
              <a:t> El protocolo KNX permite las topologías: Árbol, Estrella, Bus</a:t>
            </a:r>
          </a:p>
          <a:p>
            <a:endParaRPr lang="es-ES" dirty="0"/>
          </a:p>
          <a:p>
            <a:endParaRPr lang="es-ES" dirty="0"/>
          </a:p>
        </p:txBody>
      </p:sp>
      <p:sp>
        <p:nvSpPr>
          <p:cNvPr id="4" name="Marcador de número de diapositiva 3">
            <a:extLst>
              <a:ext uri="{FF2B5EF4-FFF2-40B4-BE49-F238E27FC236}">
                <a16:creationId xmlns:a16="http://schemas.microsoft.com/office/drawing/2014/main" id="{E492EF00-EA9E-4547-98D8-05DFF091C298}"/>
              </a:ext>
            </a:extLst>
          </p:cNvPr>
          <p:cNvSpPr>
            <a:spLocks noGrp="1"/>
          </p:cNvSpPr>
          <p:nvPr>
            <p:ph type="sldNum" sz="quarter" idx="12"/>
          </p:nvPr>
        </p:nvSpPr>
        <p:spPr/>
        <p:txBody>
          <a:bodyPr/>
          <a:lstStyle/>
          <a:p>
            <a:fld id="{21A62BF0-0218-134C-B0DD-450340753846}" type="slidenum">
              <a:rPr lang="es-ES_tradnl" smtClean="0"/>
              <a:pPr/>
              <a:t>22</a:t>
            </a:fld>
            <a:endParaRPr lang="es-ES_tradnl" dirty="0"/>
          </a:p>
        </p:txBody>
      </p:sp>
      <p:pic>
        <p:nvPicPr>
          <p:cNvPr id="8" name="Imagen 7" descr="Imagen que contiene objeto, firmar, reloj, calle&#10;&#10;Descripción generada automáticamente">
            <a:extLst>
              <a:ext uri="{FF2B5EF4-FFF2-40B4-BE49-F238E27FC236}">
                <a16:creationId xmlns:a16="http://schemas.microsoft.com/office/drawing/2014/main" id="{F350ACA1-34EE-4B71-91AC-3F0C3A339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790" y="1022465"/>
            <a:ext cx="3065702" cy="1461318"/>
          </a:xfrm>
          <a:prstGeom prst="rect">
            <a:avLst/>
          </a:prstGeom>
        </p:spPr>
      </p:pic>
    </p:spTree>
    <p:extLst>
      <p:ext uri="{BB962C8B-B14F-4D97-AF65-F5344CB8AC3E}">
        <p14:creationId xmlns:p14="http://schemas.microsoft.com/office/powerpoint/2010/main" val="2403895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FCBAE4-97B6-42D7-A6A2-CD6A84C6436D}"/>
              </a:ext>
            </a:extLst>
          </p:cNvPr>
          <p:cNvSpPr>
            <a:spLocks noGrp="1"/>
          </p:cNvSpPr>
          <p:nvPr>
            <p:ph type="title"/>
          </p:nvPr>
        </p:nvSpPr>
        <p:spPr/>
        <p:txBody>
          <a:bodyPr/>
          <a:lstStyle/>
          <a:p>
            <a:r>
              <a:rPr lang="es-ES" dirty="0" err="1"/>
              <a:t>LonWorks</a:t>
            </a:r>
            <a:endParaRPr lang="es-ES" dirty="0"/>
          </a:p>
        </p:txBody>
      </p:sp>
      <p:sp>
        <p:nvSpPr>
          <p:cNvPr id="3" name="Marcador de contenido 2">
            <a:extLst>
              <a:ext uri="{FF2B5EF4-FFF2-40B4-BE49-F238E27FC236}">
                <a16:creationId xmlns:a16="http://schemas.microsoft.com/office/drawing/2014/main" id="{B6A6F5AC-17EB-4F2A-8BB2-060C884A8D5B}"/>
              </a:ext>
            </a:extLst>
          </p:cNvPr>
          <p:cNvSpPr>
            <a:spLocks noGrp="1"/>
          </p:cNvSpPr>
          <p:nvPr>
            <p:ph sz="quarter" idx="11"/>
          </p:nvPr>
        </p:nvSpPr>
        <p:spPr>
          <a:xfrm>
            <a:off x="628814" y="925551"/>
            <a:ext cx="7886536" cy="3438981"/>
          </a:xfrm>
        </p:spPr>
        <p:txBody>
          <a:bodyPr>
            <a:normAutofit fontScale="92500" lnSpcReduction="10000"/>
          </a:bodyPr>
          <a:lstStyle/>
          <a:p>
            <a:pPr>
              <a:buFont typeface="Wingdings" panose="05000000000000000000" pitchFamily="2" charset="2"/>
              <a:buChar char="§"/>
            </a:pPr>
            <a:r>
              <a:rPr lang="es-ES" dirty="0" err="1">
                <a:solidFill>
                  <a:srgbClr val="202122"/>
                </a:solidFill>
              </a:rPr>
              <a:t>LonWorks</a:t>
            </a:r>
            <a:r>
              <a:rPr lang="es-ES" dirty="0">
                <a:solidFill>
                  <a:srgbClr val="202122"/>
                </a:solidFill>
              </a:rPr>
              <a:t>® es un sistema abierto empleado en la automatización en edificios.</a:t>
            </a:r>
          </a:p>
          <a:p>
            <a:pPr algn="l">
              <a:buFont typeface="Wingdings" panose="05000000000000000000" pitchFamily="2" charset="2"/>
              <a:buChar char="§"/>
            </a:pPr>
            <a:r>
              <a:rPr lang="es-ES" b="0" i="0" dirty="0" err="1">
                <a:solidFill>
                  <a:srgbClr val="202122"/>
                </a:solidFill>
                <a:effectLst/>
                <a:latin typeface="Arial" panose="020B0604020202020204" pitchFamily="34" charset="0"/>
              </a:rPr>
              <a:t>LonWorks</a:t>
            </a:r>
            <a:r>
              <a:rPr lang="es-ES" b="0" i="0" dirty="0">
                <a:solidFill>
                  <a:srgbClr val="202122"/>
                </a:solidFill>
                <a:effectLst/>
                <a:latin typeface="Arial" panose="020B0604020202020204" pitchFamily="34" charset="0"/>
              </a:rPr>
              <a:t> </a:t>
            </a:r>
            <a:r>
              <a:rPr lang="es-ES" dirty="0">
                <a:solidFill>
                  <a:srgbClr val="202122"/>
                </a:solidFill>
              </a:rPr>
              <a:t>es desarrollado desde 1988 por </a:t>
            </a:r>
            <a:r>
              <a:rPr lang="es-ES" b="0" i="0" dirty="0">
                <a:solidFill>
                  <a:srgbClr val="202122"/>
                </a:solidFill>
                <a:effectLst/>
                <a:latin typeface="Arial" panose="020B0604020202020204" pitchFamily="34" charset="0"/>
              </a:rPr>
              <a:t>ECHELON y esta misma empresa es la que lo certifica</a:t>
            </a:r>
          </a:p>
          <a:p>
            <a:pPr algn="l">
              <a:buFont typeface="Wingdings" panose="05000000000000000000" pitchFamily="2" charset="2"/>
              <a:buChar char="§"/>
            </a:pPr>
            <a:r>
              <a:rPr lang="es-ES" b="0" i="0" dirty="0">
                <a:solidFill>
                  <a:srgbClr val="202122"/>
                </a:solidFill>
                <a:effectLst/>
                <a:latin typeface="Arial" panose="020B0604020202020204" pitchFamily="34" charset="0"/>
              </a:rPr>
              <a:t>El estándar </a:t>
            </a:r>
            <a:r>
              <a:rPr lang="es-ES" b="0" i="0" dirty="0" err="1">
                <a:solidFill>
                  <a:srgbClr val="202122"/>
                </a:solidFill>
                <a:effectLst/>
                <a:latin typeface="Arial" panose="020B0604020202020204" pitchFamily="34" charset="0"/>
              </a:rPr>
              <a:t>LONWorks</a:t>
            </a:r>
            <a:r>
              <a:rPr lang="es-ES" b="0" i="0" dirty="0">
                <a:solidFill>
                  <a:srgbClr val="202122"/>
                </a:solidFill>
                <a:effectLst/>
                <a:latin typeface="Arial" panose="020B0604020202020204" pitchFamily="34" charset="0"/>
              </a:rPr>
              <a:t> se basa en el esquema propuesto por LON(Local </a:t>
            </a:r>
            <a:r>
              <a:rPr lang="es-ES" b="0" i="0" dirty="0" err="1">
                <a:solidFill>
                  <a:srgbClr val="202122"/>
                </a:solidFill>
                <a:effectLst/>
                <a:latin typeface="Arial" panose="020B0604020202020204" pitchFamily="34" charset="0"/>
              </a:rPr>
              <a:t>Operating</a:t>
            </a:r>
            <a:r>
              <a:rPr lang="es-ES" b="0" i="0" dirty="0">
                <a:solidFill>
                  <a:srgbClr val="202122"/>
                </a:solidFill>
                <a:effectLst/>
                <a:latin typeface="Arial" panose="020B0604020202020204" pitchFamily="34" charset="0"/>
              </a:rPr>
              <a:t> Network). Este consiste en un conjunto de dispositivos inteligentes, o nodos, que se comunican utilizando un protocolo común. </a:t>
            </a:r>
          </a:p>
          <a:p>
            <a:pPr algn="l">
              <a:buFont typeface="Wingdings" panose="05000000000000000000" pitchFamily="2" charset="2"/>
              <a:buChar char="§"/>
            </a:pPr>
            <a:r>
              <a:rPr lang="es-ES" b="0" i="0" dirty="0">
                <a:solidFill>
                  <a:srgbClr val="202122"/>
                </a:solidFill>
                <a:effectLst/>
                <a:latin typeface="Arial" panose="020B0604020202020204" pitchFamily="34" charset="0"/>
              </a:rPr>
              <a:t>Por dispositivo inteligente se entiende que cada nodo es autónomo y proactivo, de forma que puede ser programado para enviar mensajes o llevar a cabo ciertas acciones en respuesta a los mensajes recibidos.</a:t>
            </a:r>
          </a:p>
          <a:p>
            <a:pPr algn="l">
              <a:buFont typeface="Wingdings" panose="05000000000000000000" pitchFamily="2" charset="2"/>
              <a:buChar char="§"/>
            </a:pPr>
            <a:r>
              <a:rPr lang="es-ES" b="0" i="0" dirty="0" err="1">
                <a:solidFill>
                  <a:srgbClr val="202122"/>
                </a:solidFill>
                <a:effectLst/>
                <a:latin typeface="Arial" panose="020B0604020202020204" pitchFamily="34" charset="0"/>
              </a:rPr>
              <a:t>LONWorks</a:t>
            </a:r>
            <a:r>
              <a:rPr lang="es-ES" b="0" i="0" dirty="0">
                <a:solidFill>
                  <a:srgbClr val="202122"/>
                </a:solidFill>
                <a:effectLst/>
                <a:latin typeface="Arial" panose="020B0604020202020204" pitchFamily="34" charset="0"/>
              </a:rPr>
              <a:t> utiliza para el intercambio de información (ya sea de control o de estado) el protocolo </a:t>
            </a:r>
            <a:r>
              <a:rPr lang="es-ES" b="0" i="0" dirty="0" err="1">
                <a:solidFill>
                  <a:srgbClr val="202122"/>
                </a:solidFill>
                <a:effectLst/>
                <a:latin typeface="Arial" panose="020B0604020202020204" pitchFamily="34" charset="0"/>
              </a:rPr>
              <a:t>LonTalk</a:t>
            </a:r>
            <a:r>
              <a:rPr lang="es-ES" b="0" i="0" dirty="0">
                <a:solidFill>
                  <a:srgbClr val="202122"/>
                </a:solidFill>
                <a:effectLst/>
                <a:latin typeface="Arial" panose="020B0604020202020204" pitchFamily="34" charset="0"/>
              </a:rPr>
              <a:t>. </a:t>
            </a:r>
          </a:p>
          <a:p>
            <a:pPr algn="l">
              <a:buFont typeface="Wingdings" panose="05000000000000000000" pitchFamily="2" charset="2"/>
              <a:buChar char="§"/>
            </a:pPr>
            <a:r>
              <a:rPr lang="es-ES" b="0" i="0" dirty="0">
                <a:solidFill>
                  <a:srgbClr val="202122"/>
                </a:solidFill>
                <a:effectLst/>
                <a:latin typeface="Arial" panose="020B0604020202020204" pitchFamily="34" charset="0"/>
              </a:rPr>
              <a:t>Toda la información del protocolo está disponible para cualquier fabricante.</a:t>
            </a:r>
          </a:p>
          <a:p>
            <a:pPr algn="l">
              <a:buFont typeface="Wingdings" panose="05000000000000000000" pitchFamily="2" charset="2"/>
              <a:buChar char="§"/>
            </a:pPr>
            <a:r>
              <a:rPr lang="es-ES" dirty="0"/>
              <a:t>El estándar ha sido ratificado por la organización ANSI como oficial en Octubre de 1999</a:t>
            </a:r>
            <a:endParaRPr lang="es-ES" b="0" i="0" dirty="0">
              <a:solidFill>
                <a:srgbClr val="202122"/>
              </a:solidFill>
              <a:effectLst/>
              <a:latin typeface="Arial" panose="020B0604020202020204" pitchFamily="34" charset="0"/>
            </a:endParaRPr>
          </a:p>
          <a:p>
            <a:pPr algn="l"/>
            <a:endParaRPr lang="es-ES" b="0" i="0" dirty="0">
              <a:solidFill>
                <a:srgbClr val="202122"/>
              </a:solidFill>
              <a:effectLst/>
              <a:latin typeface="Arial" panose="020B0604020202020204" pitchFamily="34" charset="0"/>
            </a:endParaRPr>
          </a:p>
          <a:p>
            <a:endParaRPr lang="es-ES" dirty="0"/>
          </a:p>
        </p:txBody>
      </p:sp>
      <p:sp>
        <p:nvSpPr>
          <p:cNvPr id="4" name="Marcador de número de diapositiva 3">
            <a:extLst>
              <a:ext uri="{FF2B5EF4-FFF2-40B4-BE49-F238E27FC236}">
                <a16:creationId xmlns:a16="http://schemas.microsoft.com/office/drawing/2014/main" id="{F6CBAAD6-82A8-4FFF-8589-84604D211435}"/>
              </a:ext>
            </a:extLst>
          </p:cNvPr>
          <p:cNvSpPr>
            <a:spLocks noGrp="1"/>
          </p:cNvSpPr>
          <p:nvPr>
            <p:ph type="sldNum" sz="quarter" idx="12"/>
          </p:nvPr>
        </p:nvSpPr>
        <p:spPr/>
        <p:txBody>
          <a:bodyPr/>
          <a:lstStyle/>
          <a:p>
            <a:fld id="{21A62BF0-0218-134C-B0DD-450340753846}" type="slidenum">
              <a:rPr lang="es-ES_tradnl" smtClean="0"/>
              <a:pPr/>
              <a:t>23</a:t>
            </a:fld>
            <a:endParaRPr lang="es-ES_tradnl" dirty="0"/>
          </a:p>
        </p:txBody>
      </p:sp>
    </p:spTree>
    <p:extLst>
      <p:ext uri="{BB962C8B-B14F-4D97-AF65-F5344CB8AC3E}">
        <p14:creationId xmlns:p14="http://schemas.microsoft.com/office/powerpoint/2010/main" val="3972199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9525C-FFF5-49A3-8A7E-A1A16B9C60EA}"/>
              </a:ext>
            </a:extLst>
          </p:cNvPr>
          <p:cNvSpPr>
            <a:spLocks noGrp="1"/>
          </p:cNvSpPr>
          <p:nvPr>
            <p:ph type="title"/>
          </p:nvPr>
        </p:nvSpPr>
        <p:spPr/>
        <p:txBody>
          <a:bodyPr/>
          <a:lstStyle/>
          <a:p>
            <a:r>
              <a:rPr lang="es-ES" dirty="0"/>
              <a:t>Especificaciones </a:t>
            </a:r>
            <a:r>
              <a:rPr lang="es-ES" dirty="0" err="1"/>
              <a:t>LonWorks</a:t>
            </a:r>
            <a:endParaRPr lang="es-ES" dirty="0"/>
          </a:p>
        </p:txBody>
      </p:sp>
      <p:sp>
        <p:nvSpPr>
          <p:cNvPr id="3" name="Marcador de contenido 2">
            <a:extLst>
              <a:ext uri="{FF2B5EF4-FFF2-40B4-BE49-F238E27FC236}">
                <a16:creationId xmlns:a16="http://schemas.microsoft.com/office/drawing/2014/main" id="{A0897B81-A29C-4664-897E-74AFE5D7FD0F}"/>
              </a:ext>
            </a:extLst>
          </p:cNvPr>
          <p:cNvSpPr>
            <a:spLocks noGrp="1"/>
          </p:cNvSpPr>
          <p:nvPr>
            <p:ph sz="quarter" idx="11"/>
          </p:nvPr>
        </p:nvSpPr>
        <p:spPr>
          <a:xfrm>
            <a:off x="628814" y="965692"/>
            <a:ext cx="5309020" cy="3212116"/>
          </a:xfrm>
        </p:spPr>
        <p:txBody>
          <a:bodyPr>
            <a:normAutofit lnSpcReduction="10000"/>
          </a:bodyPr>
          <a:lstStyle/>
          <a:p>
            <a:pPr>
              <a:buFont typeface="Wingdings" panose="05000000000000000000" pitchFamily="2" charset="2"/>
              <a:buChar char="§"/>
            </a:pPr>
            <a:r>
              <a:rPr lang="es-ES" dirty="0"/>
              <a:t>Se puede utilizar de forma centralizada y descentralizada</a:t>
            </a:r>
          </a:p>
          <a:p>
            <a:pPr>
              <a:buFont typeface="Wingdings" panose="05000000000000000000" pitchFamily="2" charset="2"/>
              <a:buChar char="§"/>
            </a:pPr>
            <a:r>
              <a:rPr lang="es-ES" dirty="0"/>
              <a:t>Cada nodo es independiente</a:t>
            </a:r>
          </a:p>
          <a:p>
            <a:pPr>
              <a:buFont typeface="Wingdings" panose="05000000000000000000" pitchFamily="2" charset="2"/>
              <a:buChar char="§"/>
            </a:pPr>
            <a:r>
              <a:rPr lang="es-ES" dirty="0"/>
              <a:t>Es indispensable el chip </a:t>
            </a:r>
            <a:r>
              <a:rPr lang="es-ES" dirty="0" err="1"/>
              <a:t>neuron</a:t>
            </a:r>
            <a:r>
              <a:rPr lang="es-ES" dirty="0"/>
              <a:t> en cada dispositivo</a:t>
            </a:r>
          </a:p>
          <a:p>
            <a:pPr>
              <a:buFont typeface="Wingdings" panose="05000000000000000000" pitchFamily="2" charset="2"/>
              <a:buChar char="§"/>
            </a:pPr>
            <a:r>
              <a:rPr lang="es-ES" dirty="0"/>
              <a:t>El archivo descriptor del dispositivo tiene la extensión .</a:t>
            </a:r>
            <a:r>
              <a:rPr lang="es-ES" dirty="0" err="1"/>
              <a:t>xif</a:t>
            </a:r>
            <a:endParaRPr lang="es-ES" dirty="0"/>
          </a:p>
          <a:p>
            <a:pPr>
              <a:buFont typeface="Wingdings" panose="05000000000000000000" pitchFamily="2" charset="2"/>
              <a:buChar char="§"/>
            </a:pPr>
            <a:r>
              <a:rPr lang="es-ES" dirty="0"/>
              <a:t>La distancia Máxima depende del medio</a:t>
            </a:r>
          </a:p>
          <a:p>
            <a:pPr>
              <a:buFont typeface="Wingdings" panose="05000000000000000000" pitchFamily="2" charset="2"/>
              <a:buChar char="§"/>
            </a:pPr>
            <a:r>
              <a:rPr lang="es-ES" dirty="0"/>
              <a:t>Permite topologías como bus y estrella</a:t>
            </a:r>
          </a:p>
          <a:p>
            <a:pPr>
              <a:buFont typeface="Wingdings" panose="05000000000000000000" pitchFamily="2" charset="2"/>
              <a:buChar char="§"/>
            </a:pPr>
            <a:r>
              <a:rPr lang="es-ES" dirty="0"/>
              <a:t>Es un estándar Mundial ISO/IEC 14908, ISO/IEC 14908, ANSI/CEA-709</a:t>
            </a:r>
          </a:p>
          <a:p>
            <a:pPr>
              <a:buFont typeface="Wingdings" panose="05000000000000000000" pitchFamily="2" charset="2"/>
              <a:buChar char="§"/>
            </a:pPr>
            <a:r>
              <a:rPr lang="es-ES" dirty="0" err="1"/>
              <a:t>LonMaker</a:t>
            </a:r>
            <a:r>
              <a:rPr lang="es-ES" dirty="0"/>
              <a:t> es la herramienta software para configurar una red </a:t>
            </a:r>
            <a:r>
              <a:rPr lang="es-ES" dirty="0" err="1"/>
              <a:t>LonWorks</a:t>
            </a:r>
            <a:endParaRPr lang="es-ES" dirty="0"/>
          </a:p>
        </p:txBody>
      </p:sp>
      <p:sp>
        <p:nvSpPr>
          <p:cNvPr id="4" name="Marcador de número de diapositiva 3">
            <a:extLst>
              <a:ext uri="{FF2B5EF4-FFF2-40B4-BE49-F238E27FC236}">
                <a16:creationId xmlns:a16="http://schemas.microsoft.com/office/drawing/2014/main" id="{3BF61E20-B5D3-436C-9D9F-4AC7E8B13120}"/>
              </a:ext>
            </a:extLst>
          </p:cNvPr>
          <p:cNvSpPr>
            <a:spLocks noGrp="1"/>
          </p:cNvSpPr>
          <p:nvPr>
            <p:ph type="sldNum" sz="quarter" idx="12"/>
          </p:nvPr>
        </p:nvSpPr>
        <p:spPr/>
        <p:txBody>
          <a:bodyPr/>
          <a:lstStyle/>
          <a:p>
            <a:fld id="{21A62BF0-0218-134C-B0DD-450340753846}" type="slidenum">
              <a:rPr lang="es-ES_tradnl" smtClean="0"/>
              <a:pPr/>
              <a:t>24</a:t>
            </a:fld>
            <a:endParaRPr lang="es-ES_tradnl" dirty="0"/>
          </a:p>
        </p:txBody>
      </p:sp>
      <p:pic>
        <p:nvPicPr>
          <p:cNvPr id="6" name="Imagen 5" descr="Diagrama&#10;&#10;Descripción generada automáticamente">
            <a:extLst>
              <a:ext uri="{FF2B5EF4-FFF2-40B4-BE49-F238E27FC236}">
                <a16:creationId xmlns:a16="http://schemas.microsoft.com/office/drawing/2014/main" id="{FF16914A-EBD5-4BE0-A010-78E114539288}"/>
              </a:ext>
            </a:extLst>
          </p:cNvPr>
          <p:cNvPicPr>
            <a:picLocks noChangeAspect="1"/>
          </p:cNvPicPr>
          <p:nvPr/>
        </p:nvPicPr>
        <p:blipFill rotWithShape="1">
          <a:blip r:embed="rId3">
            <a:extLst>
              <a:ext uri="{28A0092B-C50C-407E-A947-70E740481C1C}">
                <a14:useLocalDpi xmlns:a14="http://schemas.microsoft.com/office/drawing/2010/main" val="0"/>
              </a:ext>
            </a:extLst>
          </a:blip>
          <a:srcRect l="51973"/>
          <a:stretch/>
        </p:blipFill>
        <p:spPr>
          <a:xfrm>
            <a:off x="5937834" y="273845"/>
            <a:ext cx="2754371" cy="4301222"/>
          </a:xfrm>
          <a:prstGeom prst="rect">
            <a:avLst/>
          </a:prstGeom>
        </p:spPr>
      </p:pic>
      <p:pic>
        <p:nvPicPr>
          <p:cNvPr id="7" name="Imagen 6" descr="Texto&#10;&#10;Descripción generada automáticamente">
            <a:extLst>
              <a:ext uri="{FF2B5EF4-FFF2-40B4-BE49-F238E27FC236}">
                <a16:creationId xmlns:a16="http://schemas.microsoft.com/office/drawing/2014/main" id="{0B234AD1-7542-4B25-BAA3-4B8F98500D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795" y="3837698"/>
            <a:ext cx="1905004" cy="954026"/>
          </a:xfrm>
          <a:prstGeom prst="rect">
            <a:avLst/>
          </a:prstGeom>
        </p:spPr>
      </p:pic>
    </p:spTree>
    <p:extLst>
      <p:ext uri="{BB962C8B-B14F-4D97-AF65-F5344CB8AC3E}">
        <p14:creationId xmlns:p14="http://schemas.microsoft.com/office/powerpoint/2010/main" val="2090170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AED0F2-D8D0-4281-A643-46AA82A5D345}"/>
              </a:ext>
            </a:extLst>
          </p:cNvPr>
          <p:cNvSpPr>
            <a:spLocks noGrp="1"/>
          </p:cNvSpPr>
          <p:nvPr>
            <p:ph type="title"/>
          </p:nvPr>
        </p:nvSpPr>
        <p:spPr/>
        <p:txBody>
          <a:bodyPr/>
          <a:lstStyle/>
          <a:p>
            <a:r>
              <a:rPr lang="es-ES" dirty="0"/>
              <a:t>DALI </a:t>
            </a:r>
            <a:r>
              <a:rPr lang="es-ES" i="1" dirty="0">
                <a:latin typeface="Arial" panose="020B0604020202020204" pitchFamily="34" charset="0"/>
                <a:cs typeface="Arial" panose="020B0604020202020204" pitchFamily="34" charset="0"/>
              </a:rPr>
              <a:t>(</a:t>
            </a:r>
            <a:r>
              <a:rPr lang="es-ES" b="0" i="1" dirty="0">
                <a:latin typeface="Arial" panose="020B0604020202020204" pitchFamily="34" charset="0"/>
                <a:cs typeface="Arial" panose="020B0604020202020204" pitchFamily="34" charset="0"/>
              </a:rPr>
              <a:t>del Ingles </a:t>
            </a:r>
            <a:r>
              <a:rPr lang="es-ES" b="0" i="1" dirty="0">
                <a:solidFill>
                  <a:srgbClr val="202122"/>
                </a:solidFill>
                <a:effectLst/>
                <a:latin typeface="Arial" panose="020B0604020202020204" pitchFamily="34" charset="0"/>
                <a:cs typeface="Arial" panose="020B0604020202020204" pitchFamily="34" charset="0"/>
              </a:rPr>
              <a:t>Digital </a:t>
            </a:r>
            <a:r>
              <a:rPr lang="es-ES" b="0" i="1" dirty="0" err="1">
                <a:solidFill>
                  <a:srgbClr val="202122"/>
                </a:solidFill>
                <a:effectLst/>
                <a:latin typeface="Arial" panose="020B0604020202020204" pitchFamily="34" charset="0"/>
                <a:cs typeface="Arial" panose="020B0604020202020204" pitchFamily="34" charset="0"/>
              </a:rPr>
              <a:t>Addressable</a:t>
            </a:r>
            <a:r>
              <a:rPr lang="es-ES" b="0" i="1" dirty="0">
                <a:solidFill>
                  <a:srgbClr val="202122"/>
                </a:solidFill>
                <a:effectLst/>
                <a:latin typeface="Arial" panose="020B0604020202020204" pitchFamily="34" charset="0"/>
                <a:cs typeface="Arial" panose="020B0604020202020204" pitchFamily="34" charset="0"/>
              </a:rPr>
              <a:t> </a:t>
            </a:r>
            <a:r>
              <a:rPr lang="es-ES" b="0" i="1" dirty="0" err="1">
                <a:solidFill>
                  <a:srgbClr val="202122"/>
                </a:solidFill>
                <a:effectLst/>
                <a:latin typeface="Arial" panose="020B0604020202020204" pitchFamily="34" charset="0"/>
                <a:cs typeface="Arial" panose="020B0604020202020204" pitchFamily="34" charset="0"/>
              </a:rPr>
              <a:t>Lighting</a:t>
            </a:r>
            <a:r>
              <a:rPr lang="es-ES" b="0" i="1" dirty="0">
                <a:solidFill>
                  <a:srgbClr val="202122"/>
                </a:solidFill>
                <a:effectLst/>
                <a:latin typeface="Arial" panose="020B0604020202020204" pitchFamily="34" charset="0"/>
                <a:cs typeface="Arial" panose="020B0604020202020204" pitchFamily="34" charset="0"/>
              </a:rPr>
              <a:t> Interface</a:t>
            </a:r>
            <a:r>
              <a:rPr lang="es-ES" b="0" i="1" dirty="0">
                <a:latin typeface="Arial" panose="020B0604020202020204" pitchFamily="34" charset="0"/>
                <a:cs typeface="Arial" panose="020B0604020202020204" pitchFamily="34" charset="0"/>
              </a:rPr>
              <a:t>)</a:t>
            </a:r>
          </a:p>
        </p:txBody>
      </p:sp>
      <p:sp>
        <p:nvSpPr>
          <p:cNvPr id="3" name="Marcador de contenido 2">
            <a:extLst>
              <a:ext uri="{FF2B5EF4-FFF2-40B4-BE49-F238E27FC236}">
                <a16:creationId xmlns:a16="http://schemas.microsoft.com/office/drawing/2014/main" id="{B2B4B3DB-4899-47C1-BD3B-EDF6838F12BC}"/>
              </a:ext>
            </a:extLst>
          </p:cNvPr>
          <p:cNvSpPr>
            <a:spLocks noGrp="1"/>
          </p:cNvSpPr>
          <p:nvPr>
            <p:ph sz="quarter" idx="11"/>
          </p:nvPr>
        </p:nvSpPr>
        <p:spPr/>
        <p:txBody>
          <a:bodyPr>
            <a:normAutofit fontScale="92500" lnSpcReduction="20000"/>
          </a:bodyPr>
          <a:lstStyle/>
          <a:p>
            <a:pPr>
              <a:buFont typeface="Wingdings" panose="05000000000000000000" pitchFamily="2" charset="2"/>
              <a:buChar char="§"/>
            </a:pPr>
            <a:r>
              <a:rPr lang="es-ES" b="0" i="0" dirty="0">
                <a:solidFill>
                  <a:srgbClr val="000000"/>
                </a:solidFill>
                <a:effectLst/>
              </a:rPr>
              <a:t>El protocolo DALI se utiliza en automatización de edificios para controlar luces individuales, grupos de luces, escenas (Encender, Apagar, Nivel de brillo)</a:t>
            </a:r>
            <a:endParaRPr lang="es-ES" dirty="0"/>
          </a:p>
          <a:p>
            <a:pPr>
              <a:buFont typeface="Wingdings" panose="05000000000000000000" pitchFamily="2" charset="2"/>
              <a:buChar char="§"/>
            </a:pPr>
            <a:endParaRPr lang="es-ES" dirty="0"/>
          </a:p>
          <a:p>
            <a:pPr>
              <a:buFont typeface="Wingdings" panose="05000000000000000000" pitchFamily="2" charset="2"/>
              <a:buChar char="§"/>
            </a:pPr>
            <a:r>
              <a:rPr lang="es-ES" dirty="0"/>
              <a:t>DALI nace como una tecnología subyacente, fue establecida por un consorcio de fabricantes de equipos de iluminación como sucesora de los sistemas de control de iluminación de 1-10 V / 0–10 V, y como una alternativa estándar abierta a varios protocolos propietarios.</a:t>
            </a:r>
          </a:p>
          <a:p>
            <a:pPr>
              <a:buFont typeface="Wingdings" panose="05000000000000000000" pitchFamily="2" charset="2"/>
              <a:buChar char="§"/>
            </a:pPr>
            <a:endParaRPr lang="es-ES" dirty="0"/>
          </a:p>
          <a:p>
            <a:pPr>
              <a:buFont typeface="Wingdings" panose="05000000000000000000" pitchFamily="2" charset="2"/>
              <a:buChar char="§"/>
            </a:pPr>
            <a:r>
              <a:rPr lang="es-ES" b="0" i="0" dirty="0">
                <a:solidFill>
                  <a:srgbClr val="202122"/>
                </a:solidFill>
                <a:effectLst/>
                <a:latin typeface="Arial" panose="020B0604020202020204" pitchFamily="34" charset="0"/>
              </a:rPr>
              <a:t>Fue </a:t>
            </a:r>
            <a:r>
              <a:rPr lang="es-ES" b="0" i="0" dirty="0" err="1">
                <a:solidFill>
                  <a:srgbClr val="202122"/>
                </a:solidFill>
                <a:effectLst/>
                <a:latin typeface="Arial" panose="020B0604020202020204" pitchFamily="34" charset="0"/>
              </a:rPr>
              <a:t>desarrolado</a:t>
            </a:r>
            <a:r>
              <a:rPr lang="es-ES" b="0" i="0" dirty="0">
                <a:solidFill>
                  <a:srgbClr val="202122"/>
                </a:solidFill>
                <a:effectLst/>
                <a:latin typeface="Arial" panose="020B0604020202020204" pitchFamily="34" charset="0"/>
              </a:rPr>
              <a:t> por la empresa Philips en 1984</a:t>
            </a:r>
            <a:endParaRPr lang="es-ES" dirty="0"/>
          </a:p>
          <a:p>
            <a:pPr>
              <a:buFont typeface="Wingdings" panose="05000000000000000000" pitchFamily="2" charset="2"/>
              <a:buChar char="§"/>
            </a:pPr>
            <a:endParaRPr lang="es-ES" dirty="0"/>
          </a:p>
          <a:p>
            <a:pPr>
              <a:buFont typeface="Wingdings" panose="05000000000000000000" pitchFamily="2" charset="2"/>
              <a:buChar char="§"/>
            </a:pPr>
            <a:r>
              <a:rPr lang="es-ES" b="0" i="0" dirty="0">
                <a:solidFill>
                  <a:srgbClr val="202122"/>
                </a:solidFill>
                <a:effectLst/>
                <a:latin typeface="Arial" panose="020B0604020202020204" pitchFamily="34" charset="0"/>
              </a:rPr>
              <a:t>DALI está especificado por una serie de normas técnicas en </a:t>
            </a:r>
            <a:r>
              <a:rPr lang="es-ES" b="1" i="0" dirty="0">
                <a:solidFill>
                  <a:srgbClr val="202122"/>
                </a:solidFill>
                <a:effectLst/>
                <a:latin typeface="Arial" panose="020B0604020202020204" pitchFamily="34" charset="0"/>
              </a:rPr>
              <a:t>IEC 62386</a:t>
            </a:r>
            <a:r>
              <a:rPr lang="es-ES" b="0" i="0" dirty="0">
                <a:solidFill>
                  <a:srgbClr val="202122"/>
                </a:solidFill>
                <a:effectLst/>
                <a:latin typeface="Arial" panose="020B0604020202020204" pitchFamily="34" charset="0"/>
              </a:rPr>
              <a:t>.</a:t>
            </a:r>
          </a:p>
          <a:p>
            <a:pPr>
              <a:buFont typeface="Wingdings" panose="05000000000000000000" pitchFamily="2" charset="2"/>
              <a:buChar char="§"/>
            </a:pPr>
            <a:endParaRPr lang="es-ES" b="0" i="0" dirty="0">
              <a:solidFill>
                <a:srgbClr val="202122"/>
              </a:solidFill>
              <a:effectLst/>
              <a:latin typeface="Arial" panose="020B0604020202020204" pitchFamily="34" charset="0"/>
            </a:endParaRPr>
          </a:p>
          <a:p>
            <a:pPr>
              <a:buFont typeface="Wingdings" panose="05000000000000000000" pitchFamily="2" charset="2"/>
              <a:buChar char="§"/>
            </a:pPr>
            <a:r>
              <a:rPr lang="es-ES" b="0" i="0" dirty="0">
                <a:solidFill>
                  <a:srgbClr val="000000"/>
                </a:solidFill>
                <a:effectLst/>
              </a:rPr>
              <a:t>La norma IEC 62386 garantiza la interoperabilidad de los dispositivos de control en sistemas de iluminación controlados digitalmente.</a:t>
            </a:r>
          </a:p>
          <a:p>
            <a:pPr>
              <a:buFont typeface="Wingdings" panose="05000000000000000000" pitchFamily="2" charset="2"/>
              <a:buChar char="§"/>
            </a:pPr>
            <a:endParaRPr lang="es-ES" dirty="0">
              <a:solidFill>
                <a:srgbClr val="000000"/>
              </a:solidFill>
            </a:endParaRPr>
          </a:p>
        </p:txBody>
      </p:sp>
      <p:sp>
        <p:nvSpPr>
          <p:cNvPr id="4" name="Marcador de número de diapositiva 3">
            <a:extLst>
              <a:ext uri="{FF2B5EF4-FFF2-40B4-BE49-F238E27FC236}">
                <a16:creationId xmlns:a16="http://schemas.microsoft.com/office/drawing/2014/main" id="{C6B28A9E-6193-4DE8-B5F6-4A22588149D2}"/>
              </a:ext>
            </a:extLst>
          </p:cNvPr>
          <p:cNvSpPr>
            <a:spLocks noGrp="1"/>
          </p:cNvSpPr>
          <p:nvPr>
            <p:ph type="sldNum" sz="quarter" idx="12"/>
          </p:nvPr>
        </p:nvSpPr>
        <p:spPr/>
        <p:txBody>
          <a:bodyPr/>
          <a:lstStyle/>
          <a:p>
            <a:fld id="{21A62BF0-0218-134C-B0DD-450340753846}" type="slidenum">
              <a:rPr lang="es-ES_tradnl" smtClean="0"/>
              <a:pPr/>
              <a:t>25</a:t>
            </a:fld>
            <a:endParaRPr lang="es-ES_tradnl" dirty="0"/>
          </a:p>
        </p:txBody>
      </p:sp>
    </p:spTree>
    <p:extLst>
      <p:ext uri="{BB962C8B-B14F-4D97-AF65-F5344CB8AC3E}">
        <p14:creationId xmlns:p14="http://schemas.microsoft.com/office/powerpoint/2010/main" val="223238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Diagrama&#10;&#10;Descripción generada automáticamente">
            <a:extLst>
              <a:ext uri="{FF2B5EF4-FFF2-40B4-BE49-F238E27FC236}">
                <a16:creationId xmlns:a16="http://schemas.microsoft.com/office/drawing/2014/main" id="{F56AE43B-2A45-471E-972E-FA74ADD31A0B}"/>
              </a:ext>
            </a:extLst>
          </p:cNvPr>
          <p:cNvPicPr>
            <a:picLocks noChangeAspect="1"/>
          </p:cNvPicPr>
          <p:nvPr/>
        </p:nvPicPr>
        <p:blipFill rotWithShape="1">
          <a:blip r:embed="rId3">
            <a:extLst>
              <a:ext uri="{28A0092B-C50C-407E-A947-70E740481C1C}">
                <a14:useLocalDpi xmlns:a14="http://schemas.microsoft.com/office/drawing/2010/main" val="0"/>
              </a:ext>
            </a:extLst>
          </a:blip>
          <a:srcRect l="28707" t="1029" b="7315"/>
          <a:stretch/>
        </p:blipFill>
        <p:spPr>
          <a:xfrm>
            <a:off x="4724184" y="355648"/>
            <a:ext cx="4419816" cy="4261693"/>
          </a:xfrm>
          <a:prstGeom prst="rect">
            <a:avLst/>
          </a:prstGeom>
        </p:spPr>
      </p:pic>
      <p:sp>
        <p:nvSpPr>
          <p:cNvPr id="2" name="Título 1">
            <a:extLst>
              <a:ext uri="{FF2B5EF4-FFF2-40B4-BE49-F238E27FC236}">
                <a16:creationId xmlns:a16="http://schemas.microsoft.com/office/drawing/2014/main" id="{EB6ED213-110B-4A00-97AE-1CDEFCAF05E2}"/>
              </a:ext>
            </a:extLst>
          </p:cNvPr>
          <p:cNvSpPr>
            <a:spLocks noGrp="1"/>
          </p:cNvSpPr>
          <p:nvPr>
            <p:ph type="title"/>
          </p:nvPr>
        </p:nvSpPr>
        <p:spPr/>
        <p:txBody>
          <a:bodyPr/>
          <a:lstStyle/>
          <a:p>
            <a:r>
              <a:rPr lang="es-ES" dirty="0"/>
              <a:t>Especificaciones DALI</a:t>
            </a:r>
          </a:p>
        </p:txBody>
      </p:sp>
      <p:sp>
        <p:nvSpPr>
          <p:cNvPr id="4" name="Marcador de número de diapositiva 3">
            <a:extLst>
              <a:ext uri="{FF2B5EF4-FFF2-40B4-BE49-F238E27FC236}">
                <a16:creationId xmlns:a16="http://schemas.microsoft.com/office/drawing/2014/main" id="{A2154D15-A75E-4E5F-BD83-0CACC99E9559}"/>
              </a:ext>
            </a:extLst>
          </p:cNvPr>
          <p:cNvSpPr>
            <a:spLocks noGrp="1"/>
          </p:cNvSpPr>
          <p:nvPr>
            <p:ph type="sldNum" sz="quarter" idx="12"/>
          </p:nvPr>
        </p:nvSpPr>
        <p:spPr/>
        <p:txBody>
          <a:bodyPr/>
          <a:lstStyle/>
          <a:p>
            <a:fld id="{21A62BF0-0218-134C-B0DD-450340753846}" type="slidenum">
              <a:rPr lang="es-ES_tradnl" smtClean="0"/>
              <a:pPr/>
              <a:t>26</a:t>
            </a:fld>
            <a:endParaRPr lang="es-ES_tradnl" dirty="0"/>
          </a:p>
        </p:txBody>
      </p:sp>
      <p:sp>
        <p:nvSpPr>
          <p:cNvPr id="5" name="CuadroTexto 4">
            <a:extLst>
              <a:ext uri="{FF2B5EF4-FFF2-40B4-BE49-F238E27FC236}">
                <a16:creationId xmlns:a16="http://schemas.microsoft.com/office/drawing/2014/main" id="{2DFF0F4F-976C-4B84-BC3F-A0A24F12B9D9}"/>
              </a:ext>
            </a:extLst>
          </p:cNvPr>
          <p:cNvSpPr txBox="1"/>
          <p:nvPr/>
        </p:nvSpPr>
        <p:spPr>
          <a:xfrm>
            <a:off x="636790" y="1163782"/>
            <a:ext cx="4760926" cy="3008516"/>
          </a:xfrm>
          <a:prstGeom prst="rect">
            <a:avLst/>
          </a:prstGeom>
          <a:noFill/>
        </p:spPr>
        <p:txBody>
          <a:bodyPr wrap="square" rtlCol="0">
            <a:spAutoFit/>
          </a:bodyPr>
          <a:lstStyle/>
          <a:p>
            <a:pPr marL="285750" indent="-285750" algn="l" fontAlgn="base">
              <a:buClr>
                <a:schemeClr val="accent1"/>
              </a:buClr>
              <a:buFont typeface="Wingdings" panose="05000000000000000000" pitchFamily="2" charset="2"/>
              <a:buChar char="§"/>
            </a:pPr>
            <a:r>
              <a:rPr lang="es-ES" sz="1600" b="0" i="0" dirty="0">
                <a:effectLst/>
                <a:latin typeface="Arial" panose="020B0604020202020204" pitchFamily="34" charset="0"/>
                <a:cs typeface="Arial" panose="020B0604020202020204" pitchFamily="34" charset="0"/>
              </a:rPr>
              <a:t>Cantidad de dispositivos DALI por Bus: 64</a:t>
            </a:r>
          </a:p>
          <a:p>
            <a:pPr marL="285750" indent="-285750" algn="l" fontAlgn="base">
              <a:buClr>
                <a:schemeClr val="accent1"/>
              </a:buClr>
              <a:buFont typeface="Wingdings" panose="05000000000000000000" pitchFamily="2" charset="2"/>
              <a:buChar char="§"/>
            </a:pPr>
            <a:r>
              <a:rPr lang="es-ES" sz="1600" b="0" i="0" dirty="0">
                <a:effectLst/>
                <a:latin typeface="Arial" panose="020B0604020202020204" pitchFamily="34" charset="0"/>
                <a:cs typeface="Arial" panose="020B0604020202020204" pitchFamily="34" charset="0"/>
              </a:rPr>
              <a:t>Cantidad de grupos DALI en un Bus: 16</a:t>
            </a:r>
          </a:p>
          <a:p>
            <a:pPr marL="285750" indent="-285750" algn="l" fontAlgn="base">
              <a:buClr>
                <a:schemeClr val="accent1"/>
              </a:buClr>
              <a:buFont typeface="Wingdings" panose="05000000000000000000" pitchFamily="2" charset="2"/>
              <a:buChar char="§"/>
            </a:pPr>
            <a:r>
              <a:rPr lang="es-ES" sz="1600" b="0" i="0" dirty="0">
                <a:effectLst/>
                <a:latin typeface="Arial" panose="020B0604020202020204" pitchFamily="34" charset="0"/>
                <a:cs typeface="Arial" panose="020B0604020202020204" pitchFamily="34" charset="0"/>
              </a:rPr>
              <a:t>Cantidad de escenas DALI en un Bus: 16</a:t>
            </a:r>
          </a:p>
          <a:p>
            <a:pPr marL="285750" indent="-285750" algn="l" fontAlgn="base">
              <a:buClr>
                <a:schemeClr val="accent1"/>
              </a:buClr>
              <a:buFont typeface="Wingdings" panose="05000000000000000000" pitchFamily="2" charset="2"/>
              <a:buChar char="§"/>
            </a:pPr>
            <a:r>
              <a:rPr lang="es-ES" sz="1600" b="0" i="0" dirty="0">
                <a:effectLst/>
                <a:latin typeface="Arial" panose="020B0604020202020204" pitchFamily="34" charset="0"/>
                <a:cs typeface="Arial" panose="020B0604020202020204" pitchFamily="34" charset="0"/>
              </a:rPr>
              <a:t>Tensión DALI: 9,5 – 22,5 V, normalmente 16 V</a:t>
            </a:r>
          </a:p>
          <a:p>
            <a:pPr marL="285750" indent="-285750" algn="l" fontAlgn="base">
              <a:buClr>
                <a:schemeClr val="accent1"/>
              </a:buClr>
              <a:buFont typeface="Wingdings" panose="05000000000000000000" pitchFamily="2" charset="2"/>
              <a:buChar char="§"/>
            </a:pPr>
            <a:r>
              <a:rPr lang="es-ES" sz="1600" b="0" i="0" dirty="0">
                <a:effectLst/>
                <a:latin typeface="Arial" panose="020B0604020202020204" pitchFamily="34" charset="0"/>
                <a:cs typeface="Arial" panose="020B0604020202020204" pitchFamily="34" charset="0"/>
              </a:rPr>
              <a:t>Corriente del sistema DALI: máx. 250 mA</a:t>
            </a:r>
          </a:p>
          <a:p>
            <a:pPr marL="285750" indent="-285750" algn="l" fontAlgn="base">
              <a:buClr>
                <a:schemeClr val="accent1"/>
              </a:buClr>
              <a:buFont typeface="Wingdings" panose="05000000000000000000" pitchFamily="2" charset="2"/>
              <a:buChar char="§"/>
            </a:pPr>
            <a:r>
              <a:rPr lang="es-ES" sz="1600" b="0" i="0" dirty="0" err="1">
                <a:effectLst/>
                <a:latin typeface="Arial" panose="020B0604020202020204" pitchFamily="34" charset="0"/>
                <a:cs typeface="Arial" panose="020B0604020202020204" pitchFamily="34" charset="0"/>
              </a:rPr>
              <a:t>Baudrate</a:t>
            </a:r>
            <a:r>
              <a:rPr lang="es-ES" sz="1600" b="0" i="0" dirty="0">
                <a:effectLst/>
                <a:latin typeface="Arial" panose="020B0604020202020204" pitchFamily="34" charset="0"/>
                <a:cs typeface="Arial" panose="020B0604020202020204" pitchFamily="34" charset="0"/>
              </a:rPr>
              <a:t> es lento: 1200 baudios</a:t>
            </a:r>
          </a:p>
          <a:p>
            <a:pPr marL="285750" indent="-285750" algn="l" fontAlgn="base">
              <a:buClr>
                <a:schemeClr val="accent1"/>
              </a:buClr>
              <a:buFont typeface="Wingdings" panose="05000000000000000000" pitchFamily="2" charset="2"/>
              <a:buChar char="§"/>
            </a:pPr>
            <a:r>
              <a:rPr lang="es-ES" sz="1600" b="0" i="0" dirty="0">
                <a:effectLst/>
                <a:latin typeface="Arial" panose="020B0604020202020204" pitchFamily="34" charset="0"/>
                <a:cs typeface="Arial" panose="020B0604020202020204" pitchFamily="34" charset="0"/>
              </a:rPr>
              <a:t>Máxima longitud de cable bus DALI: 300 m, con una sección transversal de 1,5 mm².</a:t>
            </a:r>
          </a:p>
          <a:p>
            <a:pPr marL="285750" indent="-285750" algn="l" fontAlgn="base">
              <a:buClr>
                <a:schemeClr val="accent1"/>
              </a:buClr>
              <a:buFont typeface="Wingdings" panose="05000000000000000000" pitchFamily="2" charset="2"/>
              <a:buChar char="§"/>
            </a:pPr>
            <a:r>
              <a:rPr lang="es-ES" sz="1600" b="0" i="0" dirty="0">
                <a:effectLst/>
                <a:latin typeface="Arial" panose="020B0604020202020204" pitchFamily="34" charset="0"/>
                <a:cs typeface="Arial" panose="020B0604020202020204" pitchFamily="34" charset="0"/>
              </a:rPr>
              <a:t>El bus DALI no tiene polaridad</a:t>
            </a:r>
          </a:p>
          <a:p>
            <a:pPr marL="285750" indent="-285750" algn="l" fontAlgn="base">
              <a:buClr>
                <a:schemeClr val="accent1"/>
              </a:buClr>
              <a:buFont typeface="Wingdings" panose="05000000000000000000" pitchFamily="2" charset="2"/>
              <a:buChar char="§"/>
            </a:pPr>
            <a:r>
              <a:rPr lang="es-ES" sz="1600" dirty="0">
                <a:latin typeface="Arial" panose="020B0604020202020204" pitchFamily="34" charset="0"/>
                <a:cs typeface="Arial" panose="020B0604020202020204" pitchFamily="34" charset="0"/>
              </a:rPr>
              <a:t>Y Requiere de una fuente de alimentación especifica para el Bus </a:t>
            </a:r>
            <a:r>
              <a:rPr lang="es-ES" sz="1600" dirty="0" err="1">
                <a:latin typeface="Arial" panose="020B0604020202020204" pitchFamily="34" charset="0"/>
                <a:cs typeface="Arial" panose="020B0604020202020204" pitchFamily="34" charset="0"/>
              </a:rPr>
              <a:t>Dali</a:t>
            </a:r>
            <a:endParaRPr lang="es-ES" sz="1600" b="0" i="0" dirty="0">
              <a:effectLst/>
              <a:latin typeface="Arial" panose="020B0604020202020204" pitchFamily="34" charset="0"/>
              <a:cs typeface="Arial" panose="020B0604020202020204" pitchFamily="34" charset="0"/>
            </a:endParaRPr>
          </a:p>
          <a:p>
            <a:endParaRPr lang="es-ES" dirty="0"/>
          </a:p>
        </p:txBody>
      </p:sp>
    </p:spTree>
    <p:extLst>
      <p:ext uri="{BB962C8B-B14F-4D97-AF65-F5344CB8AC3E}">
        <p14:creationId xmlns:p14="http://schemas.microsoft.com/office/powerpoint/2010/main" val="340549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E6879C-0D80-4D45-AE84-A4B770B064EE}"/>
              </a:ext>
            </a:extLst>
          </p:cNvPr>
          <p:cNvSpPr>
            <a:spLocks noGrp="1"/>
          </p:cNvSpPr>
          <p:nvPr>
            <p:ph type="title"/>
          </p:nvPr>
        </p:nvSpPr>
        <p:spPr/>
        <p:txBody>
          <a:bodyPr/>
          <a:lstStyle/>
          <a:p>
            <a:r>
              <a:rPr lang="es-ES" b="1" i="0" dirty="0">
                <a:solidFill>
                  <a:srgbClr val="202122"/>
                </a:solidFill>
                <a:effectLst/>
                <a:latin typeface="Arial" panose="020B0604020202020204" pitchFamily="34" charset="0"/>
              </a:rPr>
              <a:t>DMX512</a:t>
            </a:r>
            <a:r>
              <a:rPr lang="es-ES" b="0" i="0" dirty="0">
                <a:solidFill>
                  <a:srgbClr val="202122"/>
                </a:solidFill>
                <a:effectLst/>
                <a:latin typeface="Arial" panose="020B0604020202020204" pitchFamily="34" charset="0"/>
              </a:rPr>
              <a:t>, a menudo abreviado como </a:t>
            </a:r>
            <a:r>
              <a:rPr lang="es-ES" b="1" i="0" dirty="0">
                <a:solidFill>
                  <a:srgbClr val="202122"/>
                </a:solidFill>
                <a:effectLst/>
                <a:latin typeface="Arial" panose="020B0604020202020204" pitchFamily="34" charset="0"/>
              </a:rPr>
              <a:t>DMX</a:t>
            </a:r>
            <a:endParaRPr lang="es-ES" dirty="0"/>
          </a:p>
        </p:txBody>
      </p:sp>
      <p:sp>
        <p:nvSpPr>
          <p:cNvPr id="3" name="Marcador de contenido 2">
            <a:extLst>
              <a:ext uri="{FF2B5EF4-FFF2-40B4-BE49-F238E27FC236}">
                <a16:creationId xmlns:a16="http://schemas.microsoft.com/office/drawing/2014/main" id="{960514BC-2530-4678-BC40-217CDFF84809}"/>
              </a:ext>
            </a:extLst>
          </p:cNvPr>
          <p:cNvSpPr>
            <a:spLocks noGrp="1"/>
          </p:cNvSpPr>
          <p:nvPr>
            <p:ph sz="quarter" idx="11"/>
          </p:nvPr>
        </p:nvSpPr>
        <p:spPr/>
        <p:txBody>
          <a:bodyPr>
            <a:normAutofit fontScale="92500" lnSpcReduction="10000"/>
          </a:bodyPr>
          <a:lstStyle/>
          <a:p>
            <a:pPr>
              <a:buFont typeface="Wingdings" panose="05000000000000000000" pitchFamily="2" charset="2"/>
              <a:buChar char="§"/>
            </a:pPr>
            <a:r>
              <a:rPr lang="es-ES" b="0" i="0" dirty="0">
                <a:solidFill>
                  <a:srgbClr val="202122"/>
                </a:solidFill>
                <a:effectLst/>
                <a:latin typeface="Arial" panose="020B0604020202020204" pitchFamily="34" charset="0"/>
              </a:rPr>
              <a:t>(</a:t>
            </a:r>
            <a:r>
              <a:rPr lang="es-ES" b="1" i="0" dirty="0">
                <a:solidFill>
                  <a:srgbClr val="202122"/>
                </a:solidFill>
                <a:effectLst/>
                <a:latin typeface="Arial" panose="020B0604020202020204" pitchFamily="34" charset="0"/>
              </a:rPr>
              <a:t>D</a:t>
            </a:r>
            <a:r>
              <a:rPr lang="es-ES" b="0" i="0" dirty="0">
                <a:solidFill>
                  <a:srgbClr val="202122"/>
                </a:solidFill>
                <a:effectLst/>
                <a:latin typeface="Arial" panose="020B0604020202020204" pitchFamily="34" charset="0"/>
              </a:rPr>
              <a:t>igital </a:t>
            </a:r>
            <a:r>
              <a:rPr lang="es-ES" b="1" i="0" dirty="0" err="1">
                <a:solidFill>
                  <a:srgbClr val="202122"/>
                </a:solidFill>
                <a:effectLst/>
                <a:latin typeface="Arial" panose="020B0604020202020204" pitchFamily="34" charset="0"/>
              </a:rPr>
              <a:t>M</a:t>
            </a:r>
            <a:r>
              <a:rPr lang="es-ES" b="0" i="0" dirty="0" err="1">
                <a:solidFill>
                  <a:srgbClr val="202122"/>
                </a:solidFill>
                <a:effectLst/>
                <a:latin typeface="Arial" panose="020B0604020202020204" pitchFamily="34" charset="0"/>
              </a:rPr>
              <a:t>ultiple</a:t>
            </a:r>
            <a:r>
              <a:rPr lang="es-ES" b="1" i="0" dirty="0" err="1">
                <a:solidFill>
                  <a:srgbClr val="202122"/>
                </a:solidFill>
                <a:effectLst/>
                <a:latin typeface="Arial" panose="020B0604020202020204" pitchFamily="34" charset="0"/>
              </a:rPr>
              <a:t>X</a:t>
            </a:r>
            <a:r>
              <a:rPr lang="es-ES" b="0" i="0" dirty="0">
                <a:solidFill>
                  <a:srgbClr val="202122"/>
                </a:solidFill>
                <a:effectLst/>
                <a:latin typeface="Arial" panose="020B0604020202020204" pitchFamily="34" charset="0"/>
              </a:rPr>
              <a:t>), es un </a:t>
            </a:r>
            <a:r>
              <a:rPr lang="es-ES" dirty="0">
                <a:solidFill>
                  <a:srgbClr val="202122"/>
                </a:solidFill>
              </a:rPr>
              <a:t>protocolo electrónico utilizado en luminotecnia y dispositivos de efectos especiales para el control de dispositivos de iluminación profesional como escáneres, cabezas móviles, maquinas de humo entre otros, permitiendo la comunicación entre los equipos de control de luces y las propias fuentes de luz.</a:t>
            </a:r>
          </a:p>
          <a:p>
            <a:pPr>
              <a:buFont typeface="Wingdings" panose="05000000000000000000" pitchFamily="2" charset="2"/>
              <a:buChar char="§"/>
            </a:pPr>
            <a:endParaRPr lang="es-ES" dirty="0">
              <a:solidFill>
                <a:srgbClr val="202122"/>
              </a:solidFill>
            </a:endParaRPr>
          </a:p>
          <a:p>
            <a:pPr>
              <a:buFont typeface="Wingdings" panose="05000000000000000000" pitchFamily="2" charset="2"/>
              <a:buChar char="§"/>
            </a:pPr>
            <a:r>
              <a:rPr lang="es-ES" dirty="0">
                <a:solidFill>
                  <a:srgbClr val="202122"/>
                </a:solidFill>
              </a:rPr>
              <a:t>DMX aparece como la solución al problema de la incompatibilidad que existía entre marcas por la utilización de protocolos propietarios, lo cual obligaba a tener un controlador de cada fabricante</a:t>
            </a:r>
          </a:p>
          <a:p>
            <a:pPr>
              <a:buFont typeface="Wingdings" panose="05000000000000000000" pitchFamily="2" charset="2"/>
              <a:buChar char="§"/>
            </a:pPr>
            <a:endParaRPr lang="es-ES" dirty="0">
              <a:solidFill>
                <a:srgbClr val="202122"/>
              </a:solidFill>
            </a:endParaRPr>
          </a:p>
          <a:p>
            <a:pPr>
              <a:buFont typeface="Wingdings" panose="05000000000000000000" pitchFamily="2" charset="2"/>
              <a:buChar char="§"/>
            </a:pPr>
            <a:r>
              <a:rPr lang="es-ES" dirty="0">
                <a:solidFill>
                  <a:srgbClr val="202122"/>
                </a:solidFill>
              </a:rPr>
              <a:t>Desarrollado por la comisión de Ingeniería de USITT (</a:t>
            </a:r>
            <a:r>
              <a:rPr lang="en-US" dirty="0">
                <a:solidFill>
                  <a:srgbClr val="202122"/>
                </a:solidFill>
              </a:rPr>
              <a:t>United States Institute for Theatre Technology</a:t>
            </a:r>
            <a:r>
              <a:rPr lang="es-ES" dirty="0">
                <a:solidFill>
                  <a:srgbClr val="202122"/>
                </a:solidFill>
              </a:rPr>
              <a:t>), el estándar comenzó en 1986 y ha tenido dos revisiones. El actual estándar es también conocido como "E1.11, USITT DMX512–A", o solo "DMX512-A", y es mantenido por la ESTA </a:t>
            </a:r>
            <a:r>
              <a:rPr lang="es-ES" b="0" i="0" dirty="0">
                <a:solidFill>
                  <a:srgbClr val="202122"/>
                </a:solidFill>
                <a:effectLst/>
                <a:latin typeface="Arial" panose="020B0604020202020204" pitchFamily="34" charset="0"/>
              </a:rPr>
              <a:t>(</a:t>
            </a:r>
            <a:r>
              <a:rPr lang="es-ES" b="0" i="0" dirty="0" err="1">
                <a:solidFill>
                  <a:srgbClr val="202122"/>
                </a:solidFill>
                <a:effectLst/>
                <a:latin typeface="Arial" panose="020B0604020202020204" pitchFamily="34" charset="0"/>
              </a:rPr>
              <a:t>The</a:t>
            </a:r>
            <a:r>
              <a:rPr lang="es-ES" b="0" i="0" dirty="0">
                <a:solidFill>
                  <a:srgbClr val="202122"/>
                </a:solidFill>
                <a:effectLst/>
                <a:latin typeface="Arial" panose="020B0604020202020204" pitchFamily="34" charset="0"/>
              </a:rPr>
              <a:t> </a:t>
            </a:r>
            <a:r>
              <a:rPr lang="es-ES" b="0" i="0" dirty="0" err="1">
                <a:solidFill>
                  <a:srgbClr val="202122"/>
                </a:solidFill>
                <a:effectLst/>
                <a:latin typeface="Arial" panose="020B0604020202020204" pitchFamily="34" charset="0"/>
              </a:rPr>
              <a:t>Entertainment</a:t>
            </a:r>
            <a:r>
              <a:rPr lang="es-ES" b="0" i="0" dirty="0">
                <a:solidFill>
                  <a:srgbClr val="202122"/>
                </a:solidFill>
                <a:effectLst/>
                <a:latin typeface="Arial" panose="020B0604020202020204" pitchFamily="34" charset="0"/>
              </a:rPr>
              <a:t> </a:t>
            </a:r>
            <a:r>
              <a:rPr lang="es-ES" b="0" i="0" dirty="0" err="1">
                <a:solidFill>
                  <a:srgbClr val="202122"/>
                </a:solidFill>
                <a:effectLst/>
                <a:latin typeface="Arial" panose="020B0604020202020204" pitchFamily="34" charset="0"/>
              </a:rPr>
              <a:t>Services</a:t>
            </a:r>
            <a:r>
              <a:rPr lang="es-ES" b="0" i="0" dirty="0">
                <a:solidFill>
                  <a:srgbClr val="202122"/>
                </a:solidFill>
                <a:effectLst/>
                <a:latin typeface="Arial" panose="020B0604020202020204" pitchFamily="34" charset="0"/>
              </a:rPr>
              <a:t> &amp; </a:t>
            </a:r>
            <a:r>
              <a:rPr lang="es-ES" b="0" i="0" dirty="0" err="1">
                <a:solidFill>
                  <a:srgbClr val="202122"/>
                </a:solidFill>
                <a:effectLst/>
                <a:latin typeface="Arial" panose="020B0604020202020204" pitchFamily="34" charset="0"/>
              </a:rPr>
              <a:t>Technology</a:t>
            </a:r>
            <a:r>
              <a:rPr lang="es-ES" b="0" i="0" dirty="0">
                <a:solidFill>
                  <a:srgbClr val="202122"/>
                </a:solidFill>
                <a:effectLst/>
                <a:latin typeface="Arial" panose="020B0604020202020204" pitchFamily="34" charset="0"/>
              </a:rPr>
              <a:t> </a:t>
            </a:r>
            <a:r>
              <a:rPr lang="es-ES" b="0" i="0" dirty="0" err="1">
                <a:solidFill>
                  <a:srgbClr val="202122"/>
                </a:solidFill>
                <a:effectLst/>
                <a:latin typeface="Arial" panose="020B0604020202020204" pitchFamily="34" charset="0"/>
              </a:rPr>
              <a:t>Association</a:t>
            </a:r>
            <a:r>
              <a:rPr lang="es-ES" b="0" i="0" dirty="0">
                <a:solidFill>
                  <a:srgbClr val="202122"/>
                </a:solidFill>
                <a:effectLst/>
                <a:latin typeface="Arial" panose="020B0604020202020204" pitchFamily="34" charset="0"/>
              </a:rPr>
              <a:t>) </a:t>
            </a:r>
            <a:r>
              <a:rPr lang="es-ES" dirty="0">
                <a:solidFill>
                  <a:srgbClr val="202122"/>
                </a:solidFill>
              </a:rPr>
              <a:t>.</a:t>
            </a:r>
          </a:p>
        </p:txBody>
      </p:sp>
      <p:sp>
        <p:nvSpPr>
          <p:cNvPr id="4" name="Marcador de número de diapositiva 3">
            <a:extLst>
              <a:ext uri="{FF2B5EF4-FFF2-40B4-BE49-F238E27FC236}">
                <a16:creationId xmlns:a16="http://schemas.microsoft.com/office/drawing/2014/main" id="{AC2ECC12-6F48-4E59-879E-5B03ACA4F3F4}"/>
              </a:ext>
            </a:extLst>
          </p:cNvPr>
          <p:cNvSpPr>
            <a:spLocks noGrp="1"/>
          </p:cNvSpPr>
          <p:nvPr>
            <p:ph type="sldNum" sz="quarter" idx="12"/>
          </p:nvPr>
        </p:nvSpPr>
        <p:spPr/>
        <p:txBody>
          <a:bodyPr/>
          <a:lstStyle/>
          <a:p>
            <a:fld id="{21A62BF0-0218-134C-B0DD-450340753846}" type="slidenum">
              <a:rPr lang="es-ES_tradnl" smtClean="0"/>
              <a:pPr/>
              <a:t>27</a:t>
            </a:fld>
            <a:endParaRPr lang="es-ES_tradnl" dirty="0"/>
          </a:p>
        </p:txBody>
      </p:sp>
    </p:spTree>
    <p:extLst>
      <p:ext uri="{BB962C8B-B14F-4D97-AF65-F5344CB8AC3E}">
        <p14:creationId xmlns:p14="http://schemas.microsoft.com/office/powerpoint/2010/main" val="2558694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66985A-CA22-4518-84B6-2BC44886FEC5}"/>
              </a:ext>
            </a:extLst>
          </p:cNvPr>
          <p:cNvSpPr>
            <a:spLocks noGrp="1"/>
          </p:cNvSpPr>
          <p:nvPr>
            <p:ph type="title"/>
          </p:nvPr>
        </p:nvSpPr>
        <p:spPr/>
        <p:txBody>
          <a:bodyPr/>
          <a:lstStyle/>
          <a:p>
            <a:r>
              <a:rPr lang="es-ES" dirty="0"/>
              <a:t>Datos sobre DMX</a:t>
            </a:r>
          </a:p>
        </p:txBody>
      </p:sp>
      <p:pic>
        <p:nvPicPr>
          <p:cNvPr id="7" name="Marcador de contenido 6" descr="Diagrama&#10;&#10;Descripción generada automáticamente con confianza media">
            <a:extLst>
              <a:ext uri="{FF2B5EF4-FFF2-40B4-BE49-F238E27FC236}">
                <a16:creationId xmlns:a16="http://schemas.microsoft.com/office/drawing/2014/main" id="{BB524AEA-8FFA-4E6F-A08E-F3A59EF505A8}"/>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52577" t="6158" b="2356"/>
          <a:stretch/>
        </p:blipFill>
        <p:spPr>
          <a:xfrm>
            <a:off x="6051665" y="273844"/>
            <a:ext cx="2901741" cy="4198403"/>
          </a:xfrm>
        </p:spPr>
      </p:pic>
      <p:sp>
        <p:nvSpPr>
          <p:cNvPr id="4" name="Marcador de número de diapositiva 3">
            <a:extLst>
              <a:ext uri="{FF2B5EF4-FFF2-40B4-BE49-F238E27FC236}">
                <a16:creationId xmlns:a16="http://schemas.microsoft.com/office/drawing/2014/main" id="{6ADB4822-62AB-4818-8537-6020E1700986}"/>
              </a:ext>
            </a:extLst>
          </p:cNvPr>
          <p:cNvSpPr>
            <a:spLocks noGrp="1"/>
          </p:cNvSpPr>
          <p:nvPr>
            <p:ph type="sldNum" sz="quarter" idx="12"/>
          </p:nvPr>
        </p:nvSpPr>
        <p:spPr/>
        <p:txBody>
          <a:bodyPr/>
          <a:lstStyle/>
          <a:p>
            <a:fld id="{21A62BF0-0218-134C-B0DD-450340753846}" type="slidenum">
              <a:rPr lang="es-ES_tradnl" smtClean="0"/>
              <a:pPr/>
              <a:t>28</a:t>
            </a:fld>
            <a:endParaRPr lang="es-ES_tradnl" dirty="0"/>
          </a:p>
        </p:txBody>
      </p:sp>
      <p:sp>
        <p:nvSpPr>
          <p:cNvPr id="3" name="CuadroTexto 2">
            <a:extLst>
              <a:ext uri="{FF2B5EF4-FFF2-40B4-BE49-F238E27FC236}">
                <a16:creationId xmlns:a16="http://schemas.microsoft.com/office/drawing/2014/main" id="{27474F68-508A-4D81-9B2F-8212B6653CE3}"/>
              </a:ext>
            </a:extLst>
          </p:cNvPr>
          <p:cNvSpPr txBox="1"/>
          <p:nvPr/>
        </p:nvSpPr>
        <p:spPr>
          <a:xfrm>
            <a:off x="797169" y="1028700"/>
            <a:ext cx="4532923" cy="1815882"/>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Soporta Daisy </a:t>
            </a:r>
            <a:r>
              <a:rPr lang="es-ES" sz="1400" dirty="0" err="1">
                <a:latin typeface="Arial" panose="020B0604020202020204" pitchFamily="34" charset="0"/>
                <a:cs typeface="Arial" panose="020B0604020202020204" pitchFamily="34" charset="0"/>
              </a:rPr>
              <a:t>Chain</a:t>
            </a:r>
            <a:endParaRPr lang="es-ES" sz="1400" dirty="0">
              <a:latin typeface="Arial" panose="020B0604020202020204" pitchFamily="34" charset="0"/>
              <a:cs typeface="Arial" panose="020B0604020202020204" pitchFamily="34" charset="0"/>
            </a:endParaRPr>
          </a:p>
          <a:p>
            <a:pPr marL="285750" indent="-28575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Permite la interoperabilidad de distintos fabricantes</a:t>
            </a:r>
          </a:p>
          <a:p>
            <a:pPr marL="285750" indent="-28575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DMX divide los segmentos en universos</a:t>
            </a:r>
          </a:p>
          <a:p>
            <a:pPr marL="285750" indent="-28575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Cada universo puede tener hasta 32 dispositivos</a:t>
            </a:r>
          </a:p>
          <a:p>
            <a:pPr marL="285750" indent="-28575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Cada universo puede tener hasta 512 canales</a:t>
            </a:r>
          </a:p>
          <a:p>
            <a:pPr marL="285750" indent="-28575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La longitud máxima del cable es hasta 1200 metros</a:t>
            </a:r>
          </a:p>
          <a:p>
            <a:pPr marL="285750" indent="-285750">
              <a:buClr>
                <a:schemeClr val="accent1"/>
              </a:buClr>
              <a:buFont typeface="Wingdings" panose="05000000000000000000" pitchFamily="2" charset="2"/>
              <a:buChar char="§"/>
            </a:pPr>
            <a:r>
              <a:rPr lang="es-ES" sz="1400" dirty="0">
                <a:latin typeface="Arial" panose="020B0604020202020204" pitchFamily="34" charset="0"/>
                <a:cs typeface="Arial" panose="020B0604020202020204" pitchFamily="34" charset="0"/>
              </a:rPr>
              <a:t>El tipo de conector típicamente utilizado es XLR de 5 pines</a:t>
            </a:r>
          </a:p>
        </p:txBody>
      </p:sp>
      <p:pic>
        <p:nvPicPr>
          <p:cNvPr id="1026" name="Picture 2">
            <a:extLst>
              <a:ext uri="{FF2B5EF4-FFF2-40B4-BE49-F238E27FC236}">
                <a16:creationId xmlns:a16="http://schemas.microsoft.com/office/drawing/2014/main" id="{7D47B85C-F650-4CD9-843A-A58FAD61C3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48" b="4366"/>
          <a:stretch/>
        </p:blipFill>
        <p:spPr bwMode="auto">
          <a:xfrm>
            <a:off x="649504" y="2806938"/>
            <a:ext cx="5246378" cy="178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135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8C336C-33A8-4400-934B-1D7588EB1305}"/>
              </a:ext>
            </a:extLst>
          </p:cNvPr>
          <p:cNvSpPr>
            <a:spLocks noGrp="1"/>
          </p:cNvSpPr>
          <p:nvPr>
            <p:ph type="title"/>
          </p:nvPr>
        </p:nvSpPr>
        <p:spPr/>
        <p:txBody>
          <a:bodyPr/>
          <a:lstStyle/>
          <a:p>
            <a:r>
              <a:rPr lang="es-ES" dirty="0"/>
              <a:t>ENOCEAN Comunicación Wireless sin batería</a:t>
            </a:r>
          </a:p>
        </p:txBody>
      </p:sp>
      <p:sp>
        <p:nvSpPr>
          <p:cNvPr id="3" name="Marcador de contenido 2">
            <a:extLst>
              <a:ext uri="{FF2B5EF4-FFF2-40B4-BE49-F238E27FC236}">
                <a16:creationId xmlns:a16="http://schemas.microsoft.com/office/drawing/2014/main" id="{C74298DD-82CC-44CD-8035-F3D1286AFCA0}"/>
              </a:ext>
            </a:extLst>
          </p:cNvPr>
          <p:cNvSpPr>
            <a:spLocks noGrp="1"/>
          </p:cNvSpPr>
          <p:nvPr>
            <p:ph sz="quarter" idx="11"/>
          </p:nvPr>
        </p:nvSpPr>
        <p:spPr/>
        <p:txBody>
          <a:bodyPr>
            <a:normAutofit/>
          </a:bodyPr>
          <a:lstStyle/>
          <a:p>
            <a:pPr>
              <a:buFont typeface="Wingdings" panose="05000000000000000000" pitchFamily="2" charset="2"/>
              <a:buChar char="§"/>
            </a:pPr>
            <a:r>
              <a:rPr lang="es-ES" b="1" i="0" dirty="0" err="1">
                <a:solidFill>
                  <a:srgbClr val="202122"/>
                </a:solidFill>
                <a:effectLst/>
                <a:latin typeface="Arial" panose="020B0604020202020204" pitchFamily="34" charset="0"/>
              </a:rPr>
              <a:t>EnOcean</a:t>
            </a:r>
            <a:r>
              <a:rPr lang="es-ES" b="0" i="0" dirty="0">
                <a:solidFill>
                  <a:srgbClr val="202122"/>
                </a:solidFill>
                <a:effectLst/>
                <a:latin typeface="Arial" panose="020B0604020202020204" pitchFamily="34" charset="0"/>
              </a:rPr>
              <a:t> es una empresa </a:t>
            </a:r>
            <a:r>
              <a:rPr lang="es-ES" dirty="0">
                <a:solidFill>
                  <a:srgbClr val="202122"/>
                </a:solidFill>
              </a:rPr>
              <a:t>alemana que trabaja en tecnologías </a:t>
            </a:r>
            <a:r>
              <a:rPr lang="es-ES" dirty="0" err="1">
                <a:solidFill>
                  <a:srgbClr val="202122"/>
                </a:solidFill>
              </a:rPr>
              <a:t>wireless</a:t>
            </a:r>
            <a:r>
              <a:rPr lang="es-ES" dirty="0">
                <a:solidFill>
                  <a:srgbClr val="202122"/>
                </a:solidFill>
              </a:rPr>
              <a:t> y de captación de energía, usada, principalmente en sistemas automáticos en edificios</a:t>
            </a:r>
          </a:p>
          <a:p>
            <a:pPr>
              <a:buFont typeface="Wingdings" panose="05000000000000000000" pitchFamily="2" charset="2"/>
              <a:buChar char="§"/>
            </a:pPr>
            <a:r>
              <a:rPr lang="es-ES" dirty="0">
                <a:solidFill>
                  <a:srgbClr val="202122"/>
                </a:solidFill>
              </a:rPr>
              <a:t>La empresa </a:t>
            </a:r>
            <a:r>
              <a:rPr lang="es-ES" dirty="0" err="1">
                <a:solidFill>
                  <a:srgbClr val="202122"/>
                </a:solidFill>
              </a:rPr>
              <a:t>EnOcean</a:t>
            </a:r>
            <a:r>
              <a:rPr lang="es-ES" dirty="0">
                <a:solidFill>
                  <a:srgbClr val="202122"/>
                </a:solidFill>
              </a:rPr>
              <a:t> no ha presentado ningún estándar nacional, europeo o internacional; sin embargo, </a:t>
            </a:r>
            <a:r>
              <a:rPr lang="es-ES" dirty="0" err="1">
                <a:solidFill>
                  <a:srgbClr val="202122"/>
                </a:solidFill>
              </a:rPr>
              <a:t>EnOcean</a:t>
            </a:r>
            <a:r>
              <a:rPr lang="es-ES" dirty="0">
                <a:solidFill>
                  <a:srgbClr val="202122"/>
                </a:solidFill>
              </a:rPr>
              <a:t> </a:t>
            </a:r>
            <a:r>
              <a:rPr lang="es-ES" dirty="0" err="1">
                <a:solidFill>
                  <a:srgbClr val="202122"/>
                </a:solidFill>
              </a:rPr>
              <a:t>GmbH</a:t>
            </a:r>
            <a:r>
              <a:rPr lang="es-ES" dirty="0">
                <a:solidFill>
                  <a:srgbClr val="202122"/>
                </a:solidFill>
              </a:rPr>
              <a:t> ofrece su tecnología y licencias de características patentadas bajo la licencia de la </a:t>
            </a:r>
            <a:r>
              <a:rPr lang="es-ES" dirty="0" err="1">
                <a:solidFill>
                  <a:srgbClr val="202122"/>
                </a:solidFill>
              </a:rPr>
              <a:t>EnOcean</a:t>
            </a:r>
            <a:r>
              <a:rPr lang="es-ES" dirty="0">
                <a:solidFill>
                  <a:srgbClr val="202122"/>
                </a:solidFill>
              </a:rPr>
              <a:t> Alliance</a:t>
            </a:r>
          </a:p>
          <a:p>
            <a:pPr>
              <a:buFont typeface="Wingdings" panose="05000000000000000000" pitchFamily="2" charset="2"/>
              <a:buChar char="§"/>
            </a:pPr>
            <a:r>
              <a:rPr lang="es-ES" dirty="0">
                <a:solidFill>
                  <a:srgbClr val="202122"/>
                </a:solidFill>
              </a:rPr>
              <a:t>La </a:t>
            </a:r>
            <a:r>
              <a:rPr lang="es-ES" dirty="0" err="1">
                <a:solidFill>
                  <a:srgbClr val="202122"/>
                </a:solidFill>
              </a:rPr>
              <a:t>EnOcean</a:t>
            </a:r>
            <a:r>
              <a:rPr lang="es-ES" dirty="0">
                <a:solidFill>
                  <a:srgbClr val="202122"/>
                </a:solidFill>
              </a:rPr>
              <a:t> Alliance mantiene el protocolo y garantiza la interoperabilidad. </a:t>
            </a:r>
            <a:r>
              <a:rPr lang="es-ES" b="0" i="0" dirty="0">
                <a:solidFill>
                  <a:srgbClr val="202122"/>
                </a:solidFill>
                <a:effectLst/>
                <a:latin typeface="Arial" panose="020B0604020202020204" pitchFamily="34" charset="0"/>
              </a:rPr>
              <a:t>Dicha alianza cuenta aproximadamente con 150 miembros.</a:t>
            </a:r>
          </a:p>
          <a:p>
            <a:pPr>
              <a:buFont typeface="Wingdings" panose="05000000000000000000" pitchFamily="2" charset="2"/>
              <a:buChar char="§"/>
            </a:pPr>
            <a:r>
              <a:rPr lang="es-ES" b="1" dirty="0" err="1">
                <a:solidFill>
                  <a:srgbClr val="202122"/>
                </a:solidFill>
                <a:effectLst/>
                <a:latin typeface="Arial" panose="020B0604020202020204" pitchFamily="34" charset="0"/>
              </a:rPr>
              <a:t>EnOcean</a:t>
            </a:r>
            <a:r>
              <a:rPr lang="es-ES" b="0" dirty="0">
                <a:solidFill>
                  <a:srgbClr val="202122"/>
                </a:solidFill>
                <a:effectLst/>
                <a:latin typeface="Arial" panose="020B0604020202020204" pitchFamily="34" charset="0"/>
              </a:rPr>
              <a:t> </a:t>
            </a:r>
            <a:r>
              <a:rPr lang="es-ES" b="0" u="none" strike="noStrike" dirty="0" err="1">
                <a:effectLst/>
                <a:latin typeface="Arial" panose="020B0604020202020204" pitchFamily="34" charset="0"/>
              </a:rPr>
              <a:t>GmbH</a:t>
            </a:r>
            <a:r>
              <a:rPr lang="es-ES" b="0" dirty="0">
                <a:solidFill>
                  <a:srgbClr val="202122"/>
                </a:solidFill>
                <a:effectLst/>
                <a:latin typeface="Arial" panose="020B0604020202020204" pitchFamily="34" charset="0"/>
              </a:rPr>
              <a:t> es una empresa derivada de </a:t>
            </a:r>
            <a:r>
              <a:rPr lang="es-ES" b="0" u="none" strike="noStrike" dirty="0">
                <a:effectLst/>
                <a:latin typeface="Arial" panose="020B0604020202020204" pitchFamily="34" charset="0"/>
              </a:rPr>
              <a:t>Siemens AG,</a:t>
            </a:r>
            <a:r>
              <a:rPr lang="es-ES" b="0" dirty="0">
                <a:effectLst/>
                <a:latin typeface="Arial" panose="020B0604020202020204" pitchFamily="34" charset="0"/>
              </a:rPr>
              <a:t> </a:t>
            </a:r>
            <a:r>
              <a:rPr lang="es-ES" b="0" dirty="0">
                <a:solidFill>
                  <a:srgbClr val="202122"/>
                </a:solidFill>
                <a:effectLst/>
                <a:latin typeface="Arial" panose="020B0604020202020204" pitchFamily="34" charset="0"/>
              </a:rPr>
              <a:t>fundada en 2001.</a:t>
            </a:r>
            <a:r>
              <a:rPr lang="es-ES" dirty="0">
                <a:solidFill>
                  <a:srgbClr val="202122"/>
                </a:solidFill>
              </a:rPr>
              <a:t> </a:t>
            </a:r>
          </a:p>
          <a:p>
            <a:pPr>
              <a:buFont typeface="Wingdings" panose="05000000000000000000" pitchFamily="2" charset="2"/>
              <a:buChar char="§"/>
            </a:pPr>
            <a:r>
              <a:rPr lang="es-ES" b="0" dirty="0">
                <a:solidFill>
                  <a:srgbClr val="202122"/>
                </a:solidFill>
                <a:effectLst/>
                <a:latin typeface="Arial" panose="020B0604020202020204" pitchFamily="34" charset="0"/>
              </a:rPr>
              <a:t>Los productos </a:t>
            </a:r>
            <a:r>
              <a:rPr lang="es-ES" b="0" dirty="0" err="1">
                <a:solidFill>
                  <a:srgbClr val="202122"/>
                </a:solidFill>
                <a:effectLst/>
                <a:latin typeface="Arial" panose="020B0604020202020204" pitchFamily="34" charset="0"/>
              </a:rPr>
              <a:t>EnOcean</a:t>
            </a:r>
            <a:r>
              <a:rPr lang="es-ES" b="0" dirty="0">
                <a:solidFill>
                  <a:srgbClr val="202122"/>
                </a:solidFill>
                <a:effectLst/>
                <a:latin typeface="Arial" panose="020B0604020202020204" pitchFamily="34" charset="0"/>
              </a:rPr>
              <a:t> (tales como </a:t>
            </a:r>
            <a:r>
              <a:rPr lang="es-ES" b="0" i="0" dirty="0">
                <a:solidFill>
                  <a:srgbClr val="202122"/>
                </a:solidFill>
                <a:effectLst/>
                <a:latin typeface="Arial" panose="020B0604020202020204" pitchFamily="34" charset="0"/>
              </a:rPr>
              <a:t>sensores e interruptores de radio) no necesitan baterías, son completamente inalámbricos y se han diseñado para funcionar sin necesidad de mantenimiento. </a:t>
            </a:r>
            <a:endParaRPr lang="es-ES" dirty="0"/>
          </a:p>
        </p:txBody>
      </p:sp>
      <p:sp>
        <p:nvSpPr>
          <p:cNvPr id="4" name="Marcador de número de diapositiva 3">
            <a:extLst>
              <a:ext uri="{FF2B5EF4-FFF2-40B4-BE49-F238E27FC236}">
                <a16:creationId xmlns:a16="http://schemas.microsoft.com/office/drawing/2014/main" id="{E914B020-73B5-4136-9D69-75E154B27B9A}"/>
              </a:ext>
            </a:extLst>
          </p:cNvPr>
          <p:cNvSpPr>
            <a:spLocks noGrp="1"/>
          </p:cNvSpPr>
          <p:nvPr>
            <p:ph type="sldNum" sz="quarter" idx="12"/>
          </p:nvPr>
        </p:nvSpPr>
        <p:spPr/>
        <p:txBody>
          <a:bodyPr/>
          <a:lstStyle/>
          <a:p>
            <a:fld id="{21A62BF0-0218-134C-B0DD-450340753846}" type="slidenum">
              <a:rPr lang="es-ES_tradnl" smtClean="0"/>
              <a:pPr/>
              <a:t>29</a:t>
            </a:fld>
            <a:endParaRPr lang="es-ES_tradnl" dirty="0"/>
          </a:p>
        </p:txBody>
      </p:sp>
    </p:spTree>
    <p:extLst>
      <p:ext uri="{BB962C8B-B14F-4D97-AF65-F5344CB8AC3E}">
        <p14:creationId xmlns:p14="http://schemas.microsoft.com/office/powerpoint/2010/main" val="150244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r>
              <a:rPr lang="es-ES" dirty="0"/>
              <a:t>Alejandro Nacarino</a:t>
            </a:r>
          </a:p>
        </p:txBody>
      </p:sp>
      <p:sp>
        <p:nvSpPr>
          <p:cNvPr id="3" name="Marcador de texto 2"/>
          <p:cNvSpPr>
            <a:spLocks noGrp="1"/>
          </p:cNvSpPr>
          <p:nvPr>
            <p:ph type="body" sz="quarter" idx="11"/>
          </p:nvPr>
        </p:nvSpPr>
        <p:spPr/>
        <p:txBody>
          <a:bodyPr/>
          <a:lstStyle/>
          <a:p>
            <a:r>
              <a:rPr lang="es-ES" dirty="0"/>
              <a:t>Responsable Comercial</a:t>
            </a:r>
          </a:p>
        </p:txBody>
      </p:sp>
      <p:sp>
        <p:nvSpPr>
          <p:cNvPr id="4" name="Marcador de texto 3"/>
          <p:cNvSpPr>
            <a:spLocks noGrp="1"/>
          </p:cNvSpPr>
          <p:nvPr>
            <p:ph type="body" sz="quarter" idx="12"/>
          </p:nvPr>
        </p:nvSpPr>
        <p:spPr/>
        <p:txBody>
          <a:bodyPr/>
          <a:lstStyle/>
          <a:p>
            <a:r>
              <a:rPr lang="es-ES" dirty="0"/>
              <a:t>Alejandro.nacarino@er-soft.com</a:t>
            </a:r>
          </a:p>
        </p:txBody>
      </p:sp>
      <p:sp>
        <p:nvSpPr>
          <p:cNvPr id="6" name="Marcador de texto 5"/>
          <p:cNvSpPr>
            <a:spLocks noGrp="1"/>
          </p:cNvSpPr>
          <p:nvPr>
            <p:ph type="body" sz="quarter" idx="14"/>
          </p:nvPr>
        </p:nvSpPr>
        <p:spPr/>
        <p:txBody>
          <a:bodyPr/>
          <a:lstStyle/>
          <a:p>
            <a:r>
              <a:rPr lang="es-ES" dirty="0"/>
              <a:t>691 567 655</a:t>
            </a:r>
          </a:p>
        </p:txBody>
      </p:sp>
      <p:pic>
        <p:nvPicPr>
          <p:cNvPr id="9" name="Marcador de posición de imagen 8"/>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3442" b="3442"/>
          <a:stretch>
            <a:fillRect/>
          </a:stretch>
        </p:blipFill>
        <p:spPr/>
      </p:pic>
    </p:spTree>
    <p:extLst>
      <p:ext uri="{BB962C8B-B14F-4D97-AF65-F5344CB8AC3E}">
        <p14:creationId xmlns:p14="http://schemas.microsoft.com/office/powerpoint/2010/main" val="3387602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B0EA30-BB03-47B4-9378-061B21772DC7}"/>
              </a:ext>
            </a:extLst>
          </p:cNvPr>
          <p:cNvSpPr>
            <a:spLocks noGrp="1"/>
          </p:cNvSpPr>
          <p:nvPr>
            <p:ph type="title"/>
          </p:nvPr>
        </p:nvSpPr>
        <p:spPr/>
        <p:txBody>
          <a:bodyPr/>
          <a:lstStyle/>
          <a:p>
            <a:r>
              <a:rPr lang="es-ES" dirty="0"/>
              <a:t>Especificaciones ENOCEAN</a:t>
            </a:r>
          </a:p>
        </p:txBody>
      </p:sp>
      <p:pic>
        <p:nvPicPr>
          <p:cNvPr id="6" name="Marcador de contenido 5">
            <a:extLst>
              <a:ext uri="{FF2B5EF4-FFF2-40B4-BE49-F238E27FC236}">
                <a16:creationId xmlns:a16="http://schemas.microsoft.com/office/drawing/2014/main" id="{8303973F-0F76-4B3C-BB16-69FB5470D72E}"/>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45744" t="14821"/>
          <a:stretch/>
        </p:blipFill>
        <p:spPr>
          <a:xfrm>
            <a:off x="5253643" y="651272"/>
            <a:ext cx="3367558" cy="3965171"/>
          </a:xfrm>
        </p:spPr>
      </p:pic>
      <p:sp>
        <p:nvSpPr>
          <p:cNvPr id="4" name="Marcador de número de diapositiva 3">
            <a:extLst>
              <a:ext uri="{FF2B5EF4-FFF2-40B4-BE49-F238E27FC236}">
                <a16:creationId xmlns:a16="http://schemas.microsoft.com/office/drawing/2014/main" id="{77487378-FD0C-45B7-B6F1-8C3FFC172D39}"/>
              </a:ext>
            </a:extLst>
          </p:cNvPr>
          <p:cNvSpPr>
            <a:spLocks noGrp="1"/>
          </p:cNvSpPr>
          <p:nvPr>
            <p:ph type="sldNum" sz="quarter" idx="12"/>
          </p:nvPr>
        </p:nvSpPr>
        <p:spPr/>
        <p:txBody>
          <a:bodyPr/>
          <a:lstStyle/>
          <a:p>
            <a:fld id="{21A62BF0-0218-134C-B0DD-450340753846}" type="slidenum">
              <a:rPr lang="es-ES_tradnl" smtClean="0"/>
              <a:pPr/>
              <a:t>30</a:t>
            </a:fld>
            <a:endParaRPr lang="es-ES_tradnl" dirty="0"/>
          </a:p>
        </p:txBody>
      </p:sp>
      <p:pic>
        <p:nvPicPr>
          <p:cNvPr id="1026" name="Picture 2" descr="EnOcean: comunicación inalámbrica a un bajo consumo | Ricardo Vega">
            <a:extLst>
              <a:ext uri="{FF2B5EF4-FFF2-40B4-BE49-F238E27FC236}">
                <a16:creationId xmlns:a16="http://schemas.microsoft.com/office/drawing/2014/main" id="{946BB9B9-DE24-4455-B1DB-67EA876BDF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6246" y="213122"/>
            <a:ext cx="1411005" cy="8763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1F478D84-5439-47C3-9803-0B5E74819C78}"/>
              </a:ext>
            </a:extLst>
          </p:cNvPr>
          <p:cNvSpPr txBox="1"/>
          <p:nvPr/>
        </p:nvSpPr>
        <p:spPr>
          <a:xfrm>
            <a:off x="579119" y="1089422"/>
            <a:ext cx="4528473" cy="3539430"/>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s-ES" sz="1400" b="0" i="0" dirty="0">
                <a:solidFill>
                  <a:srgbClr val="333333"/>
                </a:solidFill>
                <a:effectLst/>
                <a:latin typeface="Arial" panose="020B0604020202020204" pitchFamily="34" charset="0"/>
                <a:cs typeface="Arial" panose="020B0604020202020204" pitchFamily="34" charset="0"/>
              </a:rPr>
              <a:t>Trabaja en la frecuencia de 868MHz por lo que no existen problemas con la saturada banda de los 2.4GHz (En la que trabaja Wifi entre otros).</a:t>
            </a:r>
          </a:p>
          <a:p>
            <a:pPr marL="285750" indent="-285750">
              <a:buClr>
                <a:schemeClr val="accent1"/>
              </a:buClr>
              <a:buFont typeface="Wingdings" panose="05000000000000000000" pitchFamily="2" charset="2"/>
              <a:buChar char="§"/>
            </a:pPr>
            <a:r>
              <a:rPr lang="es-ES" sz="1400" b="0" i="0" dirty="0">
                <a:solidFill>
                  <a:srgbClr val="333333"/>
                </a:solidFill>
                <a:effectLst/>
                <a:latin typeface="Arial" panose="020B0604020202020204" pitchFamily="34" charset="0"/>
                <a:cs typeface="Arial" panose="020B0604020202020204" pitchFamily="34" charset="0"/>
              </a:rPr>
              <a:t>La velocidad de transmisión es de 25 kbit/s, con </a:t>
            </a:r>
            <a:r>
              <a:rPr lang="es-ES" sz="1400" b="1" i="0" dirty="0">
                <a:solidFill>
                  <a:srgbClr val="333333"/>
                </a:solidFill>
                <a:effectLst/>
                <a:latin typeface="Arial" panose="020B0604020202020204" pitchFamily="34" charset="0"/>
                <a:cs typeface="Arial" panose="020B0604020202020204" pitchFamily="34" charset="0"/>
              </a:rPr>
              <a:t>modulación ASK</a:t>
            </a:r>
            <a:r>
              <a:rPr lang="es-ES" sz="1400" b="0" i="0" dirty="0">
                <a:solidFill>
                  <a:srgbClr val="333333"/>
                </a:solidFill>
                <a:effectLst/>
                <a:latin typeface="Arial" panose="020B0604020202020204" pitchFamily="34" charset="0"/>
                <a:cs typeface="Arial" panose="020B0604020202020204" pitchFamily="34" charset="0"/>
              </a:rPr>
              <a:t> (</a:t>
            </a:r>
            <a:r>
              <a:rPr lang="es-ES" sz="1400" b="0" i="0" dirty="0" err="1">
                <a:solidFill>
                  <a:srgbClr val="333333"/>
                </a:solidFill>
                <a:effectLst/>
                <a:latin typeface="Arial" panose="020B0604020202020204" pitchFamily="34" charset="0"/>
                <a:cs typeface="Arial" panose="020B0604020202020204" pitchFamily="34" charset="0"/>
              </a:rPr>
              <a:t>Amplitude</a:t>
            </a:r>
            <a:r>
              <a:rPr lang="es-ES" sz="1400" b="0" i="0" dirty="0">
                <a:solidFill>
                  <a:srgbClr val="333333"/>
                </a:solidFill>
                <a:effectLst/>
                <a:latin typeface="Arial" panose="020B0604020202020204" pitchFamily="34" charset="0"/>
                <a:cs typeface="Arial" panose="020B0604020202020204" pitchFamily="34" charset="0"/>
              </a:rPr>
              <a:t>-shift </a:t>
            </a:r>
            <a:r>
              <a:rPr lang="es-ES" sz="1400" b="0" i="0" dirty="0" err="1">
                <a:solidFill>
                  <a:srgbClr val="333333"/>
                </a:solidFill>
                <a:effectLst/>
                <a:latin typeface="Arial" panose="020B0604020202020204" pitchFamily="34" charset="0"/>
                <a:cs typeface="Arial" panose="020B0604020202020204" pitchFamily="34" charset="0"/>
              </a:rPr>
              <a:t>keying</a:t>
            </a:r>
            <a:r>
              <a:rPr lang="es-ES" sz="1400" b="0" i="0" dirty="0">
                <a:solidFill>
                  <a:srgbClr val="333333"/>
                </a:solidFill>
                <a:effectLst/>
                <a:latin typeface="Arial" panose="020B0604020202020204" pitchFamily="34" charset="0"/>
                <a:cs typeface="Arial" panose="020B0604020202020204" pitchFamily="34" charset="0"/>
              </a:rPr>
              <a:t> - Modulación por desplazamiento de amplitud)</a:t>
            </a:r>
          </a:p>
          <a:p>
            <a:pPr marL="285750" indent="-285750">
              <a:buClr>
                <a:schemeClr val="accent1"/>
              </a:buClr>
              <a:buFont typeface="Wingdings" panose="05000000000000000000" pitchFamily="2" charset="2"/>
              <a:buChar char="§"/>
            </a:pPr>
            <a:r>
              <a:rPr lang="es-ES" sz="1400" dirty="0">
                <a:solidFill>
                  <a:srgbClr val="333333"/>
                </a:solidFill>
                <a:latin typeface="Arial" panose="020B0604020202020204" pitchFamily="34" charset="0"/>
                <a:cs typeface="Arial" panose="020B0604020202020204" pitchFamily="34" charset="0"/>
              </a:rPr>
              <a:t>R</a:t>
            </a:r>
            <a:r>
              <a:rPr lang="es-ES" sz="1400" b="0" i="0" dirty="0">
                <a:solidFill>
                  <a:srgbClr val="333333"/>
                </a:solidFill>
                <a:effectLst/>
                <a:latin typeface="Arial" panose="020B0604020202020204" pitchFamily="34" charset="0"/>
                <a:cs typeface="Arial" panose="020B0604020202020204" pitchFamily="34" charset="0"/>
              </a:rPr>
              <a:t>ango de cobertura está especificado en </a:t>
            </a:r>
            <a:r>
              <a:rPr lang="es-ES" sz="1400" b="1" i="0" dirty="0">
                <a:solidFill>
                  <a:srgbClr val="333333"/>
                </a:solidFill>
                <a:effectLst/>
                <a:latin typeface="Arial" panose="020B0604020202020204" pitchFamily="34" charset="0"/>
                <a:cs typeface="Arial" panose="020B0604020202020204" pitchFamily="34" charset="0"/>
              </a:rPr>
              <a:t>300 metros</a:t>
            </a:r>
            <a:r>
              <a:rPr lang="es-ES" sz="1400" b="0" i="0" dirty="0">
                <a:solidFill>
                  <a:srgbClr val="333333"/>
                </a:solidFill>
                <a:effectLst/>
                <a:latin typeface="Arial" panose="020B0604020202020204" pitchFamily="34" charset="0"/>
                <a:cs typeface="Arial" panose="020B0604020202020204" pitchFamily="34" charset="0"/>
              </a:rPr>
              <a:t> en condiciones ideales.</a:t>
            </a:r>
          </a:p>
          <a:p>
            <a:pPr marL="285750" indent="-285750">
              <a:buClr>
                <a:schemeClr val="accent1"/>
              </a:buClr>
              <a:buFont typeface="Wingdings" panose="05000000000000000000" pitchFamily="2" charset="2"/>
              <a:buChar char="§"/>
            </a:pPr>
            <a:r>
              <a:rPr lang="es-ES" sz="1400" b="0" i="0" dirty="0">
                <a:solidFill>
                  <a:srgbClr val="333333"/>
                </a:solidFill>
                <a:effectLst/>
                <a:latin typeface="Arial" panose="020B0604020202020204" pitchFamily="34" charset="0"/>
                <a:cs typeface="Arial" panose="020B0604020202020204" pitchFamily="34" charset="0"/>
              </a:rPr>
              <a:t>Una ventaja muy importante de esta tecnología es que permite que los sensores puedan trabajar sin activar la recepción radio constantemente, por lo que pueden </a:t>
            </a:r>
            <a:r>
              <a:rPr lang="es-ES" sz="1400" b="1" i="0" dirty="0">
                <a:solidFill>
                  <a:srgbClr val="333333"/>
                </a:solidFill>
                <a:effectLst/>
                <a:latin typeface="Arial" panose="020B0604020202020204" pitchFamily="34" charset="0"/>
                <a:cs typeface="Arial" panose="020B0604020202020204" pitchFamily="34" charset="0"/>
              </a:rPr>
              <a:t>trabajar sin batería</a:t>
            </a:r>
            <a:r>
              <a:rPr lang="es-ES" sz="1400" b="0" i="0" dirty="0">
                <a:solidFill>
                  <a:srgbClr val="333333"/>
                </a:solidFill>
                <a:effectLst/>
                <a:latin typeface="Arial" panose="020B0604020202020204" pitchFamily="34" charset="0"/>
                <a:cs typeface="Arial" panose="020B0604020202020204" pitchFamily="34" charset="0"/>
              </a:rPr>
              <a:t>, obteniendo la energía ''del ambiente'' o de la propia interacción con el usuario. </a:t>
            </a:r>
          </a:p>
          <a:p>
            <a:pPr marL="285750" indent="-285750">
              <a:buClr>
                <a:schemeClr val="accent1"/>
              </a:buClr>
              <a:buFont typeface="Wingdings" panose="05000000000000000000" pitchFamily="2" charset="2"/>
              <a:buChar char="§"/>
            </a:pPr>
            <a:r>
              <a:rPr lang="es-ES" sz="1400" dirty="0">
                <a:solidFill>
                  <a:srgbClr val="333333"/>
                </a:solidFill>
                <a:latin typeface="Arial" panose="020B0604020202020204" pitchFamily="34" charset="0"/>
                <a:cs typeface="Arial" panose="020B0604020202020204" pitchFamily="34" charset="0"/>
              </a:rPr>
              <a:t>Se suele utilizar en sensores, </a:t>
            </a:r>
            <a:r>
              <a:rPr lang="es-ES" sz="1400" dirty="0" err="1">
                <a:solidFill>
                  <a:srgbClr val="333333"/>
                </a:solidFill>
                <a:latin typeface="Arial" panose="020B0604020202020204" pitchFamily="34" charset="0"/>
                <a:cs typeface="Arial" panose="020B0604020202020204" pitchFamily="34" charset="0"/>
              </a:rPr>
              <a:t>gateways</a:t>
            </a:r>
            <a:r>
              <a:rPr lang="es-ES" sz="1400" dirty="0">
                <a:solidFill>
                  <a:srgbClr val="333333"/>
                </a:solidFill>
                <a:latin typeface="Arial" panose="020B0604020202020204" pitchFamily="34" charset="0"/>
                <a:cs typeface="Arial" panose="020B0604020202020204" pitchFamily="34" charset="0"/>
              </a:rPr>
              <a:t> e </a:t>
            </a:r>
            <a:r>
              <a:rPr lang="es-ES" sz="1400" dirty="0" err="1">
                <a:solidFill>
                  <a:srgbClr val="333333"/>
                </a:solidFill>
                <a:latin typeface="Arial" panose="020B0604020202020204" pitchFamily="34" charset="0"/>
                <a:cs typeface="Arial" panose="020B0604020202020204" pitchFamily="34" charset="0"/>
              </a:rPr>
              <a:t>interruptures</a:t>
            </a:r>
            <a:endParaRPr lang="es-E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960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22450-1B63-4213-AE39-7F644BB5CC08}"/>
              </a:ext>
            </a:extLst>
          </p:cNvPr>
          <p:cNvSpPr>
            <a:spLocks noGrp="1"/>
          </p:cNvSpPr>
          <p:nvPr>
            <p:ph type="title"/>
          </p:nvPr>
        </p:nvSpPr>
        <p:spPr/>
        <p:txBody>
          <a:bodyPr/>
          <a:lstStyle/>
          <a:p>
            <a:r>
              <a:rPr lang="es-ES" dirty="0"/>
              <a:t>M-Bus</a:t>
            </a:r>
          </a:p>
        </p:txBody>
      </p:sp>
      <p:sp>
        <p:nvSpPr>
          <p:cNvPr id="3" name="Marcador de contenido 2">
            <a:extLst>
              <a:ext uri="{FF2B5EF4-FFF2-40B4-BE49-F238E27FC236}">
                <a16:creationId xmlns:a16="http://schemas.microsoft.com/office/drawing/2014/main" id="{9E096030-D955-4A98-B796-B4448D78748A}"/>
              </a:ext>
            </a:extLst>
          </p:cNvPr>
          <p:cNvSpPr>
            <a:spLocks noGrp="1"/>
          </p:cNvSpPr>
          <p:nvPr>
            <p:ph sz="quarter" idx="11"/>
          </p:nvPr>
        </p:nvSpPr>
        <p:spPr>
          <a:xfrm>
            <a:off x="628814" y="1028701"/>
            <a:ext cx="7886536" cy="3643660"/>
          </a:xfrm>
        </p:spPr>
        <p:txBody>
          <a:bodyPr>
            <a:normAutofit fontScale="77500" lnSpcReduction="20000"/>
          </a:bodyPr>
          <a:lstStyle/>
          <a:p>
            <a:pPr>
              <a:buFont typeface="Wingdings" panose="05000000000000000000" pitchFamily="2" charset="2"/>
              <a:buChar char="§"/>
            </a:pPr>
            <a:r>
              <a:rPr lang="es-ES" sz="1900" b="0" i="0" dirty="0">
                <a:solidFill>
                  <a:srgbClr val="202122"/>
                </a:solidFill>
                <a:effectLst/>
              </a:rPr>
              <a:t>M-Bus (Meter-Bus) es una norma europea (EN 13757-2 capa física y de enlace, capa de aplicación EN 13757-3) para la lectura remota de contadores de agua, gas o electricidad.</a:t>
            </a:r>
          </a:p>
          <a:p>
            <a:pPr algn="l">
              <a:buFont typeface="Wingdings" panose="05000000000000000000" pitchFamily="2" charset="2"/>
              <a:buChar char="§"/>
            </a:pPr>
            <a:endParaRPr lang="es-ES" sz="1900" b="0" i="0" dirty="0">
              <a:effectLst/>
              <a:latin typeface="Arial" panose="020B0604020202020204" pitchFamily="34" charset="0"/>
            </a:endParaRPr>
          </a:p>
          <a:p>
            <a:pPr algn="l">
              <a:buFont typeface="Wingdings" panose="05000000000000000000" pitchFamily="2" charset="2"/>
              <a:buChar char="§"/>
            </a:pPr>
            <a:r>
              <a:rPr lang="es-ES" sz="1900" b="0" i="0" dirty="0">
                <a:effectLst/>
                <a:latin typeface="Arial" panose="020B0604020202020204" pitchFamily="34" charset="0"/>
              </a:rPr>
              <a:t>El protocolo fue desarrollado por el equipo formado por Texas Instruments, TECHEM (proveedor de servicios energéticos alemán) y la universidad de </a:t>
            </a:r>
            <a:r>
              <a:rPr lang="es-ES" sz="1900" b="0" i="0" dirty="0" err="1">
                <a:effectLst/>
                <a:latin typeface="Arial" panose="020B0604020202020204" pitchFamily="34" charset="0"/>
              </a:rPr>
              <a:t>Paderborn</a:t>
            </a:r>
            <a:r>
              <a:rPr lang="es-ES" sz="1900" b="0" i="0" dirty="0">
                <a:effectLst/>
                <a:latin typeface="Arial" panose="020B0604020202020204" pitchFamily="34" charset="0"/>
              </a:rPr>
              <a:t>(Alemania), actualmente el OMS-</a:t>
            </a:r>
            <a:r>
              <a:rPr lang="es-ES" sz="1900" b="0" i="0" dirty="0" err="1">
                <a:effectLst/>
                <a:latin typeface="Arial" panose="020B0604020202020204" pitchFamily="34" charset="0"/>
              </a:rPr>
              <a:t>Group</a:t>
            </a:r>
            <a:r>
              <a:rPr lang="es-ES" sz="1900" b="0" i="0" dirty="0">
                <a:effectLst/>
                <a:latin typeface="Arial" panose="020B0604020202020204" pitchFamily="34" charset="0"/>
              </a:rPr>
              <a:t> (open </a:t>
            </a:r>
            <a:r>
              <a:rPr lang="es-ES" sz="1900" b="0" i="0" dirty="0" err="1">
                <a:effectLst/>
                <a:latin typeface="Arial" panose="020B0604020202020204" pitchFamily="34" charset="0"/>
              </a:rPr>
              <a:t>metering</a:t>
            </a:r>
            <a:r>
              <a:rPr lang="es-ES" sz="1900" b="0" i="0" dirty="0">
                <a:effectLst/>
                <a:latin typeface="Arial" panose="020B0604020202020204" pitchFamily="34" charset="0"/>
              </a:rPr>
              <a:t> </a:t>
            </a:r>
            <a:r>
              <a:rPr lang="es-ES" sz="1900" b="0" i="0" dirty="0" err="1">
                <a:effectLst/>
                <a:latin typeface="Arial" panose="020B0604020202020204" pitchFamily="34" charset="0"/>
              </a:rPr>
              <a:t>system</a:t>
            </a:r>
            <a:r>
              <a:rPr lang="es-ES" sz="1900" b="0" i="0" dirty="0">
                <a:effectLst/>
                <a:latin typeface="Arial" panose="020B0604020202020204" pitchFamily="34" charset="0"/>
              </a:rPr>
              <a:t>) respalda el protocolo M-Bus</a:t>
            </a:r>
          </a:p>
          <a:p>
            <a:pPr algn="l">
              <a:buFont typeface="Wingdings" panose="05000000000000000000" pitchFamily="2" charset="2"/>
              <a:buChar char="§"/>
            </a:pPr>
            <a:endParaRPr lang="es-ES" sz="1900" b="0" i="0" dirty="0">
              <a:effectLst/>
              <a:latin typeface="Arial" panose="020B0604020202020204" pitchFamily="34" charset="0"/>
            </a:endParaRPr>
          </a:p>
          <a:p>
            <a:pPr algn="l">
              <a:buFont typeface="Wingdings" panose="05000000000000000000" pitchFamily="2" charset="2"/>
              <a:buChar char="§"/>
            </a:pPr>
            <a:r>
              <a:rPr lang="es-ES" sz="1900" b="0" i="0" dirty="0">
                <a:effectLst/>
                <a:latin typeface="Arial" panose="020B0604020202020204" pitchFamily="34" charset="0"/>
              </a:rPr>
              <a:t>La norma original fue lanzada en 2005 como la norma EN 13757-2</a:t>
            </a:r>
          </a:p>
          <a:p>
            <a:pPr>
              <a:buFont typeface="Wingdings" panose="05000000000000000000" pitchFamily="2" charset="2"/>
              <a:buChar char="§"/>
            </a:pPr>
            <a:endParaRPr lang="es-ES" sz="1900" b="0" i="0" dirty="0">
              <a:solidFill>
                <a:srgbClr val="202122"/>
              </a:solidFill>
              <a:effectLst/>
            </a:endParaRPr>
          </a:p>
          <a:p>
            <a:pPr>
              <a:buFont typeface="Wingdings" panose="05000000000000000000" pitchFamily="2" charset="2"/>
              <a:buChar char="§"/>
            </a:pPr>
            <a:r>
              <a:rPr lang="es-ES" sz="1900" b="0" i="0" dirty="0">
                <a:solidFill>
                  <a:srgbClr val="202122"/>
                </a:solidFill>
                <a:effectLst/>
              </a:rPr>
              <a:t>Este bus cumple con los requisitos especiales de los sistemas alimentados por batería o con alimentación remota, incluidos los contadores de servicios públicos de consumo. </a:t>
            </a:r>
            <a:endParaRPr lang="es-ES" sz="1900" b="0" i="0" dirty="0">
              <a:solidFill>
                <a:srgbClr val="000000"/>
              </a:solidFill>
              <a:effectLst/>
            </a:endParaRPr>
          </a:p>
          <a:p>
            <a:pPr marL="50800" indent="0" algn="l">
              <a:buNone/>
            </a:pPr>
            <a:endParaRPr lang="en-US" sz="1900" b="0" i="0" dirty="0">
              <a:effectLst/>
              <a:latin typeface="Arial" panose="020B0604020202020204" pitchFamily="34" charset="0"/>
            </a:endParaRPr>
          </a:p>
          <a:p>
            <a:pPr algn="l">
              <a:buFont typeface="Wingdings" panose="05000000000000000000" pitchFamily="2" charset="2"/>
              <a:buChar char="§"/>
            </a:pPr>
            <a:r>
              <a:rPr lang="es-ES" sz="1900" b="0" i="0" dirty="0">
                <a:effectLst/>
                <a:latin typeface="Arial" panose="020B0604020202020204" pitchFamily="34" charset="0"/>
              </a:rPr>
              <a:t>Una variante de radio de M-Bus (Wireless M-Bus) (</a:t>
            </a:r>
            <a:r>
              <a:rPr lang="es-ES" sz="1900" b="0" i="0" dirty="0" err="1">
                <a:effectLst/>
                <a:latin typeface="Arial" panose="020B0604020202020204" pitchFamily="34" charset="0"/>
              </a:rPr>
              <a:t>circle</a:t>
            </a:r>
            <a:r>
              <a:rPr lang="es-ES" sz="1900" b="0" i="0" dirty="0">
                <a:effectLst/>
                <a:latin typeface="Arial" panose="020B0604020202020204" pitchFamily="34" charset="0"/>
              </a:rPr>
              <a:t>-link) también se especifica en </a:t>
            </a:r>
            <a:r>
              <a:rPr lang="es-ES" sz="1900" b="0" i="0" dirty="0" err="1">
                <a:effectLst/>
                <a:latin typeface="Arial" panose="020B0604020202020204" pitchFamily="34" charset="0"/>
              </a:rPr>
              <a:t>EN</a:t>
            </a:r>
            <a:r>
              <a:rPr lang="es-ES" sz="1900" b="0" i="0" dirty="0">
                <a:effectLst/>
                <a:latin typeface="Arial" panose="020B0604020202020204" pitchFamily="34" charset="0"/>
              </a:rPr>
              <a:t> 13757-4.</a:t>
            </a:r>
            <a:endParaRPr lang="en-US" sz="1900" b="0" i="0" dirty="0">
              <a:effectLst/>
              <a:latin typeface="Arial" panose="020B0604020202020204" pitchFamily="34" charset="0"/>
            </a:endParaRPr>
          </a:p>
          <a:p>
            <a:endParaRPr lang="es-ES" dirty="0"/>
          </a:p>
        </p:txBody>
      </p:sp>
      <p:sp>
        <p:nvSpPr>
          <p:cNvPr id="4" name="Marcador de número de diapositiva 3">
            <a:extLst>
              <a:ext uri="{FF2B5EF4-FFF2-40B4-BE49-F238E27FC236}">
                <a16:creationId xmlns:a16="http://schemas.microsoft.com/office/drawing/2014/main" id="{F9D03445-753A-46A7-BAD0-A566169C4E0C}"/>
              </a:ext>
            </a:extLst>
          </p:cNvPr>
          <p:cNvSpPr>
            <a:spLocks noGrp="1"/>
          </p:cNvSpPr>
          <p:nvPr>
            <p:ph type="sldNum" sz="quarter" idx="12"/>
          </p:nvPr>
        </p:nvSpPr>
        <p:spPr/>
        <p:txBody>
          <a:bodyPr/>
          <a:lstStyle/>
          <a:p>
            <a:fld id="{21A62BF0-0218-134C-B0DD-450340753846}" type="slidenum">
              <a:rPr lang="es-ES_tradnl" smtClean="0"/>
              <a:pPr/>
              <a:t>31</a:t>
            </a:fld>
            <a:endParaRPr lang="es-ES_tradnl" dirty="0"/>
          </a:p>
        </p:txBody>
      </p:sp>
    </p:spTree>
    <p:extLst>
      <p:ext uri="{BB962C8B-B14F-4D97-AF65-F5344CB8AC3E}">
        <p14:creationId xmlns:p14="http://schemas.microsoft.com/office/powerpoint/2010/main" val="1128364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2711F-104B-4249-A7F7-E54210E10754}"/>
              </a:ext>
            </a:extLst>
          </p:cNvPr>
          <p:cNvSpPr>
            <a:spLocks noGrp="1"/>
          </p:cNvSpPr>
          <p:nvPr>
            <p:ph type="title"/>
          </p:nvPr>
        </p:nvSpPr>
        <p:spPr/>
        <p:txBody>
          <a:bodyPr>
            <a:normAutofit/>
          </a:bodyPr>
          <a:lstStyle/>
          <a:p>
            <a:r>
              <a:rPr lang="es-ES" dirty="0"/>
              <a:t>Especificaciones M-Bus</a:t>
            </a:r>
          </a:p>
        </p:txBody>
      </p:sp>
      <p:pic>
        <p:nvPicPr>
          <p:cNvPr id="6" name="Marcador de contenido 5" descr="Interfaz de usuario gráfica&#10;&#10;Descripción generada automáticamente">
            <a:extLst>
              <a:ext uri="{FF2B5EF4-FFF2-40B4-BE49-F238E27FC236}">
                <a16:creationId xmlns:a16="http://schemas.microsoft.com/office/drawing/2014/main" id="{0E98C296-EA05-4A14-B1DC-FC60B2444E53}"/>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54420" t="19241" b="4817"/>
          <a:stretch/>
        </p:blipFill>
        <p:spPr>
          <a:xfrm>
            <a:off x="5569342" y="337602"/>
            <a:ext cx="3335017" cy="4167453"/>
          </a:xfrm>
        </p:spPr>
      </p:pic>
      <p:sp>
        <p:nvSpPr>
          <p:cNvPr id="4" name="Marcador de número de diapositiva 3">
            <a:extLst>
              <a:ext uri="{FF2B5EF4-FFF2-40B4-BE49-F238E27FC236}">
                <a16:creationId xmlns:a16="http://schemas.microsoft.com/office/drawing/2014/main" id="{1F3D2F3E-F1F4-48C9-9C69-6FD4C893D799}"/>
              </a:ext>
            </a:extLst>
          </p:cNvPr>
          <p:cNvSpPr>
            <a:spLocks noGrp="1"/>
          </p:cNvSpPr>
          <p:nvPr>
            <p:ph type="sldNum" sz="quarter" idx="12"/>
          </p:nvPr>
        </p:nvSpPr>
        <p:spPr/>
        <p:txBody>
          <a:bodyPr/>
          <a:lstStyle/>
          <a:p>
            <a:fld id="{21A62BF0-0218-134C-B0DD-450340753846}" type="slidenum">
              <a:rPr lang="es-ES_tradnl" smtClean="0"/>
              <a:pPr/>
              <a:t>32</a:t>
            </a:fld>
            <a:endParaRPr lang="es-ES_tradnl" dirty="0"/>
          </a:p>
        </p:txBody>
      </p:sp>
      <p:sp>
        <p:nvSpPr>
          <p:cNvPr id="3" name="CuadroTexto 2">
            <a:extLst>
              <a:ext uri="{FF2B5EF4-FFF2-40B4-BE49-F238E27FC236}">
                <a16:creationId xmlns:a16="http://schemas.microsoft.com/office/drawing/2014/main" id="{4E0508A2-7F44-4DC1-A0F6-0757AD0475CC}"/>
              </a:ext>
            </a:extLst>
          </p:cNvPr>
          <p:cNvSpPr txBox="1"/>
          <p:nvPr/>
        </p:nvSpPr>
        <p:spPr>
          <a:xfrm>
            <a:off x="533295" y="1059243"/>
            <a:ext cx="5139542" cy="3954929"/>
          </a:xfrm>
          <a:prstGeom prst="rect">
            <a:avLst/>
          </a:prstGeom>
          <a:noFill/>
        </p:spPr>
        <p:txBody>
          <a:bodyPr wrap="square" rtlCol="0">
            <a:spAutoFit/>
          </a:bodyPr>
          <a:lstStyle/>
          <a:p>
            <a:pPr marL="342900" indent="-34290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El sistema M-Bus, basado en un modelo de comunicación maestro/esclavo </a:t>
            </a:r>
          </a:p>
          <a:p>
            <a:pPr marL="342900" indent="-342900">
              <a:buClr>
                <a:srgbClr val="4A86B3"/>
              </a:buClr>
              <a:buFont typeface="Wingdings" panose="05000000000000000000" pitchFamily="2" charset="2"/>
              <a:buChar char="§"/>
            </a:pPr>
            <a:endParaRPr lang="es-ES" sz="1400" dirty="0">
              <a:latin typeface="Arial" panose="020B0604020202020204" pitchFamily="34" charset="0"/>
              <a:cs typeface="Arial" panose="020B0604020202020204" pitchFamily="34" charset="0"/>
            </a:endParaRPr>
          </a:p>
          <a:p>
            <a:pPr marL="342900" indent="-34290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L</a:t>
            </a:r>
            <a:r>
              <a:rPr lang="es-ES" sz="1400" b="0" i="0" dirty="0">
                <a:effectLst/>
                <a:latin typeface="Arial" panose="020B0604020202020204" pitchFamily="34" charset="0"/>
                <a:cs typeface="Arial" panose="020B0604020202020204" pitchFamily="34" charset="0"/>
              </a:rPr>
              <a:t>a velocidad de comunicación es solo de 300 a 9600 </a:t>
            </a:r>
            <a:r>
              <a:rPr lang="es-ES" sz="1400" b="0" i="0" dirty="0" err="1">
                <a:effectLst/>
                <a:latin typeface="Arial" panose="020B0604020202020204" pitchFamily="34" charset="0"/>
                <a:cs typeface="Arial" panose="020B0604020202020204" pitchFamily="34" charset="0"/>
              </a:rPr>
              <a:t>Bd</a:t>
            </a:r>
            <a:endParaRPr lang="es-ES" sz="1400" b="0" i="0" dirty="0">
              <a:effectLst/>
              <a:latin typeface="Arial" panose="020B0604020202020204" pitchFamily="34" charset="0"/>
              <a:cs typeface="Arial" panose="020B0604020202020204" pitchFamily="34" charset="0"/>
            </a:endParaRPr>
          </a:p>
          <a:p>
            <a:pPr marL="342900" indent="-342900" algn="l">
              <a:buClr>
                <a:srgbClr val="4A86B3"/>
              </a:buClr>
              <a:buFont typeface="Wingdings" panose="05000000000000000000" pitchFamily="2" charset="2"/>
              <a:buChar char="§"/>
            </a:pPr>
            <a:endParaRPr lang="es-ES" sz="1400" b="0" i="0" dirty="0">
              <a:effectLst/>
              <a:latin typeface="Arial" panose="020B0604020202020204" pitchFamily="34" charset="0"/>
            </a:endParaRPr>
          </a:p>
          <a:p>
            <a:pPr marL="342900" indent="-342900" algn="l">
              <a:buClr>
                <a:srgbClr val="4A86B3"/>
              </a:buClr>
              <a:buFont typeface="Wingdings" panose="05000000000000000000" pitchFamily="2" charset="2"/>
              <a:buChar char="§"/>
            </a:pPr>
            <a:r>
              <a:rPr lang="es-ES" sz="1400" b="0" i="0" dirty="0">
                <a:effectLst/>
                <a:latin typeface="Arial" panose="020B0604020202020204" pitchFamily="34" charset="0"/>
              </a:rPr>
              <a:t>Los datos de comunicación y la alimentación van por el mismo bus, proporcionada por el master.</a:t>
            </a:r>
          </a:p>
          <a:p>
            <a:pPr marL="342900" indent="-342900" algn="l">
              <a:buClr>
                <a:srgbClr val="4A86B3"/>
              </a:buClr>
              <a:buFont typeface="Wingdings" panose="05000000000000000000" pitchFamily="2" charset="2"/>
              <a:buChar char="§"/>
            </a:pPr>
            <a:endParaRPr lang="es-ES" sz="1400" b="0" i="0" dirty="0">
              <a:effectLst/>
              <a:latin typeface="Arial" panose="020B0604020202020204" pitchFamily="34" charset="0"/>
            </a:endParaRPr>
          </a:p>
          <a:p>
            <a:pPr marL="342900" indent="-342900" algn="l">
              <a:buClr>
                <a:srgbClr val="4A86B3"/>
              </a:buClr>
              <a:buFont typeface="Wingdings" panose="05000000000000000000" pitchFamily="2" charset="2"/>
              <a:buChar char="§"/>
            </a:pPr>
            <a:r>
              <a:rPr lang="es-ES" sz="1400" b="0" i="0" dirty="0">
                <a:effectLst/>
                <a:latin typeface="Arial" panose="020B0604020202020204" pitchFamily="34" charset="0"/>
              </a:rPr>
              <a:t>El master de M-Bus inicializa las comunicaciones y asigna una dirección individual a los diferentes esclavos (de 1 a 250)</a:t>
            </a:r>
          </a:p>
          <a:p>
            <a:pPr marL="342900" indent="-342900" algn="l">
              <a:buClr>
                <a:srgbClr val="4A86B3"/>
              </a:buClr>
              <a:buFont typeface="Wingdings" panose="05000000000000000000" pitchFamily="2" charset="2"/>
              <a:buChar char="§"/>
            </a:pPr>
            <a:endParaRPr lang="es-ES" sz="1400" dirty="0">
              <a:latin typeface="Arial" panose="020B0604020202020204" pitchFamily="34" charset="0"/>
            </a:endParaRPr>
          </a:p>
          <a:p>
            <a:pPr marL="342900" indent="-342900" algn="l">
              <a:buClr>
                <a:srgbClr val="4A86B3"/>
              </a:buClr>
              <a:buFont typeface="Wingdings" panose="05000000000000000000" pitchFamily="2" charset="2"/>
              <a:buChar char="§"/>
            </a:pPr>
            <a:r>
              <a:rPr lang="es-ES" sz="1400" dirty="0">
                <a:latin typeface="Arial" panose="020B0604020202020204" pitchFamily="34" charset="0"/>
              </a:rPr>
              <a:t>La distancia de cable máxima es de 350m</a:t>
            </a:r>
            <a:endParaRPr lang="es-ES" sz="1400" b="0" i="0" dirty="0">
              <a:effectLst/>
              <a:latin typeface="Arial" panose="020B0604020202020204" pitchFamily="34" charset="0"/>
            </a:endParaRPr>
          </a:p>
          <a:p>
            <a:pPr marL="342900" indent="-342900" algn="l">
              <a:buClr>
                <a:srgbClr val="4A86B3"/>
              </a:buClr>
              <a:buFont typeface="Wingdings" panose="05000000000000000000" pitchFamily="2" charset="2"/>
              <a:buChar char="§"/>
            </a:pPr>
            <a:endParaRPr lang="es-ES" sz="1400" dirty="0">
              <a:latin typeface="Arial" panose="020B0604020202020204" pitchFamily="34" charset="0"/>
            </a:endParaRPr>
          </a:p>
          <a:p>
            <a:pPr marL="342900" indent="-342900" algn="l">
              <a:buClr>
                <a:srgbClr val="4A86B3"/>
              </a:buClr>
              <a:buFont typeface="Wingdings" panose="05000000000000000000" pitchFamily="2" charset="2"/>
              <a:buChar char="§"/>
            </a:pPr>
            <a:r>
              <a:rPr lang="es-ES" sz="1400" dirty="0">
                <a:latin typeface="Arial" panose="020B0604020202020204" pitchFamily="34" charset="0"/>
              </a:rPr>
              <a:t>En algunos casos puede trabajar con el ID 253 “Una especie de broadcast”</a:t>
            </a:r>
            <a:endParaRPr lang="es-ES" sz="1400" b="0" i="0" dirty="0">
              <a:effectLst/>
              <a:latin typeface="Arial" panose="020B0604020202020204" pitchFamily="34" charset="0"/>
            </a:endParaRPr>
          </a:p>
          <a:p>
            <a:pPr algn="l"/>
            <a:endParaRPr lang="es-ES" b="0" i="0" dirty="0">
              <a:effectLst/>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2621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41365D-90C9-4031-94E8-967A52511EFB}"/>
              </a:ext>
            </a:extLst>
          </p:cNvPr>
          <p:cNvSpPr>
            <a:spLocks noGrp="1"/>
          </p:cNvSpPr>
          <p:nvPr>
            <p:ph type="title"/>
          </p:nvPr>
        </p:nvSpPr>
        <p:spPr/>
        <p:txBody>
          <a:bodyPr/>
          <a:lstStyle/>
          <a:p>
            <a:r>
              <a:rPr lang="es-ES" dirty="0"/>
              <a:t>Modbus</a:t>
            </a:r>
          </a:p>
        </p:txBody>
      </p:sp>
      <p:sp>
        <p:nvSpPr>
          <p:cNvPr id="3" name="Marcador de contenido 2">
            <a:extLst>
              <a:ext uri="{FF2B5EF4-FFF2-40B4-BE49-F238E27FC236}">
                <a16:creationId xmlns:a16="http://schemas.microsoft.com/office/drawing/2014/main" id="{5433112C-A445-4D4F-8883-E133D3351525}"/>
              </a:ext>
            </a:extLst>
          </p:cNvPr>
          <p:cNvSpPr>
            <a:spLocks noGrp="1"/>
          </p:cNvSpPr>
          <p:nvPr>
            <p:ph sz="quarter" idx="11"/>
          </p:nvPr>
        </p:nvSpPr>
        <p:spPr/>
        <p:txBody>
          <a:bodyPr>
            <a:normAutofit lnSpcReduction="10000"/>
          </a:bodyPr>
          <a:lstStyle/>
          <a:p>
            <a:pPr>
              <a:buFont typeface="Wingdings" panose="05000000000000000000" pitchFamily="2" charset="2"/>
              <a:buChar char="§"/>
            </a:pPr>
            <a:r>
              <a:rPr lang="es-ES" b="1" i="0" dirty="0">
                <a:solidFill>
                  <a:srgbClr val="202122"/>
                </a:solidFill>
                <a:effectLst/>
                <a:latin typeface="Arial" panose="020B0604020202020204" pitchFamily="34" charset="0"/>
              </a:rPr>
              <a:t>Modbus</a:t>
            </a:r>
            <a:r>
              <a:rPr lang="es-ES" b="0" i="0" dirty="0">
                <a:solidFill>
                  <a:srgbClr val="202122"/>
                </a:solidFill>
                <a:effectLst/>
                <a:latin typeface="Arial" panose="020B0604020202020204" pitchFamily="34" charset="0"/>
              </a:rPr>
              <a:t> es un </a:t>
            </a:r>
            <a:r>
              <a:rPr lang="es-ES" dirty="0">
                <a:solidFill>
                  <a:srgbClr val="202122"/>
                </a:solidFill>
              </a:rPr>
              <a:t>protocolo de comunicaciones situado en los niveles 1, 2 y 7 del Modelo OSI, basado en la arquitectura maestro/esclavo (RTU) o cliente/servidor (TCP/IP)</a:t>
            </a:r>
          </a:p>
          <a:p>
            <a:pPr>
              <a:buFont typeface="Wingdings" panose="05000000000000000000" pitchFamily="2" charset="2"/>
              <a:buChar char="§"/>
            </a:pPr>
            <a:endParaRPr lang="es-ES" b="0" i="0" dirty="0">
              <a:solidFill>
                <a:srgbClr val="202122"/>
              </a:solidFill>
              <a:effectLst/>
              <a:latin typeface="Arial" panose="020B0604020202020204" pitchFamily="34" charset="0"/>
            </a:endParaRPr>
          </a:p>
          <a:p>
            <a:pPr>
              <a:buFont typeface="Wingdings" panose="05000000000000000000" pitchFamily="2" charset="2"/>
              <a:buChar char="§"/>
            </a:pPr>
            <a:r>
              <a:rPr lang="es-ES" b="0" i="0" dirty="0">
                <a:solidFill>
                  <a:srgbClr val="202122"/>
                </a:solidFill>
                <a:effectLst/>
                <a:latin typeface="Arial" panose="020B0604020202020204" pitchFamily="34" charset="0"/>
              </a:rPr>
              <a:t>Fue diseñado en 1979 por </a:t>
            </a:r>
            <a:r>
              <a:rPr lang="es-ES" b="0" i="0" dirty="0" err="1">
                <a:solidFill>
                  <a:srgbClr val="202122"/>
                </a:solidFill>
                <a:effectLst/>
                <a:latin typeface="Arial" panose="020B0604020202020204" pitchFamily="34" charset="0"/>
              </a:rPr>
              <a:t>Modicon</a:t>
            </a:r>
            <a:r>
              <a:rPr lang="es-ES" b="0" i="0" dirty="0">
                <a:solidFill>
                  <a:srgbClr val="202122"/>
                </a:solidFill>
                <a:effectLst/>
                <a:latin typeface="Arial" panose="020B0604020202020204" pitchFamily="34" charset="0"/>
              </a:rPr>
              <a:t> (actualmente pertenece a Schneider Electric) para su gama de controladores lógicos programables (</a:t>
            </a:r>
            <a:r>
              <a:rPr lang="es-ES" b="0" i="0" dirty="0" err="1">
                <a:solidFill>
                  <a:srgbClr val="202122"/>
                </a:solidFill>
                <a:effectLst/>
                <a:latin typeface="Arial" panose="020B0604020202020204" pitchFamily="34" charset="0"/>
              </a:rPr>
              <a:t>PLCs</a:t>
            </a:r>
            <a:r>
              <a:rPr lang="es-ES" b="0" i="0" dirty="0">
                <a:solidFill>
                  <a:srgbClr val="202122"/>
                </a:solidFill>
                <a:effectLst/>
                <a:latin typeface="Arial" panose="020B0604020202020204" pitchFamily="34" charset="0"/>
              </a:rPr>
              <a:t>). Convertido en un protocolo de comunicaciones estándar de facto en la industria, es el que goza de mayor disponibilidad para la conexión de dispositivos electrónicos industriales</a:t>
            </a:r>
          </a:p>
          <a:p>
            <a:pPr>
              <a:buFont typeface="Wingdings" panose="05000000000000000000" pitchFamily="2" charset="2"/>
              <a:buChar char="§"/>
            </a:pPr>
            <a:endParaRPr lang="es-ES" dirty="0">
              <a:solidFill>
                <a:srgbClr val="202122"/>
              </a:solidFill>
            </a:endParaRPr>
          </a:p>
          <a:p>
            <a:pPr>
              <a:buFont typeface="Wingdings" panose="05000000000000000000" pitchFamily="2" charset="2"/>
              <a:buChar char="§"/>
            </a:pPr>
            <a:r>
              <a:rPr lang="es-ES" b="0" i="0" dirty="0">
                <a:solidFill>
                  <a:srgbClr val="202122"/>
                </a:solidFill>
                <a:effectLst/>
                <a:latin typeface="Arial" panose="020B0604020202020204" pitchFamily="34" charset="0"/>
              </a:rPr>
              <a:t>El protocolo Modbus tiene una multitud de usos en distintos ámbitos como el Industrial, </a:t>
            </a:r>
            <a:r>
              <a:rPr lang="es-ES" b="0" i="0" dirty="0" err="1">
                <a:solidFill>
                  <a:srgbClr val="202122"/>
                </a:solidFill>
                <a:effectLst/>
                <a:latin typeface="Arial" panose="020B0604020202020204" pitchFamily="34" charset="0"/>
              </a:rPr>
              <a:t>Building</a:t>
            </a:r>
            <a:r>
              <a:rPr lang="es-ES" b="0" i="0" dirty="0">
                <a:solidFill>
                  <a:srgbClr val="202122"/>
                </a:solidFill>
                <a:effectLst/>
                <a:latin typeface="Arial" panose="020B0604020202020204" pitchFamily="34" charset="0"/>
              </a:rPr>
              <a:t> </a:t>
            </a:r>
            <a:r>
              <a:rPr lang="es-ES" b="0" i="0" dirty="0" err="1">
                <a:solidFill>
                  <a:srgbClr val="202122"/>
                </a:solidFill>
                <a:effectLst/>
                <a:latin typeface="Arial" panose="020B0604020202020204" pitchFamily="34" charset="0"/>
              </a:rPr>
              <a:t>Automation</a:t>
            </a:r>
            <a:r>
              <a:rPr lang="es-ES" b="0" i="0" dirty="0">
                <a:solidFill>
                  <a:srgbClr val="202122"/>
                </a:solidFill>
                <a:effectLst/>
                <a:latin typeface="Arial" panose="020B0604020202020204" pitchFamily="34" charset="0"/>
              </a:rPr>
              <a:t>, Smart </a:t>
            </a:r>
            <a:r>
              <a:rPr lang="es-ES" b="0" i="0" dirty="0" err="1">
                <a:solidFill>
                  <a:srgbClr val="202122"/>
                </a:solidFill>
                <a:effectLst/>
                <a:latin typeface="Arial" panose="020B0604020202020204" pitchFamily="34" charset="0"/>
              </a:rPr>
              <a:t>Grid</a:t>
            </a:r>
            <a:r>
              <a:rPr lang="es-ES" b="0" i="0" dirty="0">
                <a:solidFill>
                  <a:srgbClr val="202122"/>
                </a:solidFill>
                <a:effectLst/>
                <a:latin typeface="Arial" panose="020B0604020202020204" pitchFamily="34" charset="0"/>
              </a:rPr>
              <a:t> por su sencillez</a:t>
            </a:r>
          </a:p>
        </p:txBody>
      </p:sp>
      <p:sp>
        <p:nvSpPr>
          <p:cNvPr id="4" name="Marcador de número de diapositiva 3">
            <a:extLst>
              <a:ext uri="{FF2B5EF4-FFF2-40B4-BE49-F238E27FC236}">
                <a16:creationId xmlns:a16="http://schemas.microsoft.com/office/drawing/2014/main" id="{C5AAD7D7-6A51-4B1B-9A7C-D90F2B0A7214}"/>
              </a:ext>
            </a:extLst>
          </p:cNvPr>
          <p:cNvSpPr>
            <a:spLocks noGrp="1"/>
          </p:cNvSpPr>
          <p:nvPr>
            <p:ph type="sldNum" sz="quarter" idx="12"/>
          </p:nvPr>
        </p:nvSpPr>
        <p:spPr/>
        <p:txBody>
          <a:bodyPr/>
          <a:lstStyle/>
          <a:p>
            <a:fld id="{21A62BF0-0218-134C-B0DD-450340753846}" type="slidenum">
              <a:rPr lang="es-ES_tradnl" smtClean="0"/>
              <a:pPr/>
              <a:t>33</a:t>
            </a:fld>
            <a:endParaRPr lang="es-ES_tradnl" dirty="0"/>
          </a:p>
        </p:txBody>
      </p:sp>
    </p:spTree>
    <p:extLst>
      <p:ext uri="{BB962C8B-B14F-4D97-AF65-F5344CB8AC3E}">
        <p14:creationId xmlns:p14="http://schemas.microsoft.com/office/powerpoint/2010/main" val="1006174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0F040E-D1AB-4AF2-983F-30EA66C3957A}"/>
              </a:ext>
            </a:extLst>
          </p:cNvPr>
          <p:cNvSpPr>
            <a:spLocks noGrp="1"/>
          </p:cNvSpPr>
          <p:nvPr>
            <p:ph type="title"/>
          </p:nvPr>
        </p:nvSpPr>
        <p:spPr>
          <a:xfrm>
            <a:off x="636790" y="185759"/>
            <a:ext cx="7878560" cy="754856"/>
          </a:xfrm>
        </p:spPr>
        <p:txBody>
          <a:bodyPr/>
          <a:lstStyle/>
          <a:p>
            <a:r>
              <a:rPr lang="es-ES" dirty="0"/>
              <a:t>Especificaciones Modbus</a:t>
            </a:r>
          </a:p>
        </p:txBody>
      </p:sp>
      <p:pic>
        <p:nvPicPr>
          <p:cNvPr id="6" name="Marcador de contenido 5" descr="Diagrama&#10;&#10;Descripción generada automáticamente">
            <a:extLst>
              <a:ext uri="{FF2B5EF4-FFF2-40B4-BE49-F238E27FC236}">
                <a16:creationId xmlns:a16="http://schemas.microsoft.com/office/drawing/2014/main" id="{ABC2F8EE-A62C-4C79-B3FE-8EF189FCD734}"/>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49053" b="2124"/>
          <a:stretch/>
        </p:blipFill>
        <p:spPr>
          <a:xfrm>
            <a:off x="5854390" y="112757"/>
            <a:ext cx="3100647" cy="4467556"/>
          </a:xfrm>
        </p:spPr>
      </p:pic>
      <p:sp>
        <p:nvSpPr>
          <p:cNvPr id="4" name="Marcador de número de diapositiva 3">
            <a:extLst>
              <a:ext uri="{FF2B5EF4-FFF2-40B4-BE49-F238E27FC236}">
                <a16:creationId xmlns:a16="http://schemas.microsoft.com/office/drawing/2014/main" id="{677D79BD-F291-427E-ACA5-D509A2274F40}"/>
              </a:ext>
            </a:extLst>
          </p:cNvPr>
          <p:cNvSpPr>
            <a:spLocks noGrp="1"/>
          </p:cNvSpPr>
          <p:nvPr>
            <p:ph type="sldNum" sz="quarter" idx="12"/>
          </p:nvPr>
        </p:nvSpPr>
        <p:spPr/>
        <p:txBody>
          <a:bodyPr/>
          <a:lstStyle/>
          <a:p>
            <a:fld id="{21A62BF0-0218-134C-B0DD-450340753846}" type="slidenum">
              <a:rPr lang="es-ES_tradnl" smtClean="0"/>
              <a:pPr/>
              <a:t>34</a:t>
            </a:fld>
            <a:endParaRPr lang="es-ES_tradnl" dirty="0"/>
          </a:p>
        </p:txBody>
      </p:sp>
      <p:sp>
        <p:nvSpPr>
          <p:cNvPr id="3" name="CuadroTexto 2">
            <a:extLst>
              <a:ext uri="{FF2B5EF4-FFF2-40B4-BE49-F238E27FC236}">
                <a16:creationId xmlns:a16="http://schemas.microsoft.com/office/drawing/2014/main" id="{70A0A421-958F-481F-B2ED-3B47425A20E4}"/>
              </a:ext>
            </a:extLst>
          </p:cNvPr>
          <p:cNvSpPr txBox="1"/>
          <p:nvPr/>
        </p:nvSpPr>
        <p:spPr>
          <a:xfrm>
            <a:off x="628650" y="868194"/>
            <a:ext cx="5217600" cy="3785652"/>
          </a:xfrm>
          <a:prstGeom prst="rect">
            <a:avLst/>
          </a:prstGeom>
          <a:noFill/>
        </p:spPr>
        <p:txBody>
          <a:bodyPr wrap="square" rtlCol="0">
            <a:spAutoFit/>
          </a:bodyPr>
          <a:lstStyle/>
          <a:p>
            <a:pPr marL="285750" indent="-285750">
              <a:buClr>
                <a:srgbClr val="4A86B3"/>
              </a:buClr>
              <a:buFont typeface="Wingdings" panose="05000000000000000000" pitchFamily="2" charset="2"/>
              <a:buChar char="§"/>
            </a:pPr>
            <a:r>
              <a:rPr lang="es-ES" sz="1600" dirty="0">
                <a:latin typeface="Arial" panose="020B0604020202020204" pitchFamily="34" charset="0"/>
                <a:cs typeface="Arial" panose="020B0604020202020204" pitchFamily="34" charset="0"/>
              </a:rPr>
              <a:t>Modbus RTU es un protocolo Serie basado en la arquitectura Maestro/Esclavo.</a:t>
            </a:r>
          </a:p>
          <a:p>
            <a:pPr marL="285750" indent="-285750">
              <a:buClr>
                <a:srgbClr val="4A86B3"/>
              </a:buClr>
              <a:buFont typeface="Wingdings" panose="05000000000000000000" pitchFamily="2" charset="2"/>
              <a:buChar char="§"/>
            </a:pPr>
            <a:endParaRPr lang="es-ES" sz="1600" dirty="0">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sz="1600" dirty="0">
                <a:latin typeface="Arial" panose="020B0604020202020204" pitchFamily="34" charset="0"/>
                <a:cs typeface="Arial" panose="020B0604020202020204" pitchFamily="34" charset="0"/>
              </a:rPr>
              <a:t>Modbus TCP esta basado en la arquitectura Cliente / Servidor</a:t>
            </a:r>
          </a:p>
          <a:p>
            <a:pPr marL="285750" indent="-285750">
              <a:buClr>
                <a:srgbClr val="4A86B3"/>
              </a:buClr>
              <a:buFont typeface="Wingdings" panose="05000000000000000000" pitchFamily="2" charset="2"/>
              <a:buChar char="§"/>
            </a:pPr>
            <a:endParaRPr lang="es-ES" sz="1600" dirty="0">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sz="1600" dirty="0">
                <a:latin typeface="Arial" panose="020B0604020202020204" pitchFamily="34" charset="0"/>
                <a:cs typeface="Arial" panose="020B0604020202020204" pitchFamily="34" charset="0"/>
              </a:rPr>
              <a:t>Modbus especifica funciones para la lectura escritura de los Esclavos / Servidores</a:t>
            </a:r>
          </a:p>
          <a:p>
            <a:pPr marL="285750" indent="-285750">
              <a:buClr>
                <a:srgbClr val="4A86B3"/>
              </a:buClr>
              <a:buFont typeface="Wingdings" panose="05000000000000000000" pitchFamily="2" charset="2"/>
              <a:buChar char="§"/>
            </a:pPr>
            <a:endParaRPr lang="es-ES" sz="1600" dirty="0">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sz="1600" dirty="0">
                <a:latin typeface="Arial" panose="020B0604020202020204" pitchFamily="34" charset="0"/>
                <a:cs typeface="Arial" panose="020B0604020202020204" pitchFamily="34" charset="0"/>
              </a:rPr>
              <a:t>Modbus divide en 4 zonas la memoria de cada dispositivo, dependiendo de los valores que el dispositivo ponga a disposición</a:t>
            </a:r>
          </a:p>
          <a:p>
            <a:pPr marL="285750" indent="-285750">
              <a:buClr>
                <a:srgbClr val="4A86B3"/>
              </a:buClr>
              <a:buFont typeface="Wingdings" panose="05000000000000000000" pitchFamily="2" charset="2"/>
              <a:buChar char="§"/>
            </a:pPr>
            <a:endParaRPr lang="es-ES" sz="1600" dirty="0">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sz="1600" dirty="0">
                <a:latin typeface="Arial" panose="020B0604020202020204" pitchFamily="34" charset="0"/>
                <a:cs typeface="Arial" panose="020B0604020202020204" pitchFamily="34" charset="0"/>
              </a:rPr>
              <a:t>Es un protocolo muy fácil de implementar y existen multitud de librerías y software para redes Modbus</a:t>
            </a:r>
          </a:p>
        </p:txBody>
      </p:sp>
    </p:spTree>
    <p:extLst>
      <p:ext uri="{BB962C8B-B14F-4D97-AF65-F5344CB8AC3E}">
        <p14:creationId xmlns:p14="http://schemas.microsoft.com/office/powerpoint/2010/main" val="3570439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F1B16-9FAA-4DEA-8A4B-378499C6894A}"/>
              </a:ext>
            </a:extLst>
          </p:cNvPr>
          <p:cNvSpPr>
            <a:spLocks noGrp="1"/>
          </p:cNvSpPr>
          <p:nvPr>
            <p:ph type="title"/>
          </p:nvPr>
        </p:nvSpPr>
        <p:spPr/>
        <p:txBody>
          <a:bodyPr>
            <a:normAutofit/>
          </a:bodyPr>
          <a:lstStyle/>
          <a:p>
            <a:r>
              <a:rPr lang="es-ES" dirty="0"/>
              <a:t>MQTT del ingles (</a:t>
            </a:r>
            <a:r>
              <a:rPr lang="es-ES" b="1" i="0" dirty="0" err="1">
                <a:solidFill>
                  <a:srgbClr val="202122"/>
                </a:solidFill>
                <a:effectLst/>
                <a:latin typeface="Arial" panose="020B0604020202020204" pitchFamily="34" charset="0"/>
              </a:rPr>
              <a:t>Message</a:t>
            </a:r>
            <a:r>
              <a:rPr lang="es-ES" b="1" i="0" dirty="0">
                <a:solidFill>
                  <a:srgbClr val="202122"/>
                </a:solidFill>
                <a:effectLst/>
                <a:latin typeface="Arial" panose="020B0604020202020204" pitchFamily="34" charset="0"/>
              </a:rPr>
              <a:t> </a:t>
            </a:r>
            <a:r>
              <a:rPr lang="es-ES" b="1" i="0" dirty="0" err="1">
                <a:solidFill>
                  <a:srgbClr val="202122"/>
                </a:solidFill>
                <a:effectLst/>
                <a:latin typeface="Arial" panose="020B0604020202020204" pitchFamily="34" charset="0"/>
              </a:rPr>
              <a:t>Queuing</a:t>
            </a:r>
            <a:r>
              <a:rPr lang="es-ES" b="1" i="0" dirty="0">
                <a:solidFill>
                  <a:srgbClr val="202122"/>
                </a:solidFill>
                <a:effectLst/>
                <a:latin typeface="Arial" panose="020B0604020202020204" pitchFamily="34" charset="0"/>
              </a:rPr>
              <a:t> </a:t>
            </a:r>
            <a:r>
              <a:rPr lang="es-ES" b="1" i="0" dirty="0" err="1">
                <a:solidFill>
                  <a:srgbClr val="202122"/>
                </a:solidFill>
                <a:effectLst/>
                <a:latin typeface="Arial" panose="020B0604020202020204" pitchFamily="34" charset="0"/>
              </a:rPr>
              <a:t>Telemetry</a:t>
            </a:r>
            <a:r>
              <a:rPr lang="es-ES" b="1" i="0" dirty="0">
                <a:solidFill>
                  <a:srgbClr val="202122"/>
                </a:solidFill>
                <a:effectLst/>
                <a:latin typeface="Arial" panose="020B0604020202020204" pitchFamily="34" charset="0"/>
              </a:rPr>
              <a:t> </a:t>
            </a:r>
            <a:r>
              <a:rPr lang="es-ES" b="1" i="0" dirty="0" err="1">
                <a:solidFill>
                  <a:srgbClr val="202122"/>
                </a:solidFill>
                <a:effectLst/>
                <a:latin typeface="Arial" panose="020B0604020202020204" pitchFamily="34" charset="0"/>
              </a:rPr>
              <a:t>Transport</a:t>
            </a:r>
            <a:r>
              <a:rPr lang="es-ES" b="0" dirty="0">
                <a:solidFill>
                  <a:srgbClr val="202122"/>
                </a:solidFill>
                <a:latin typeface="Arial" panose="020B0604020202020204" pitchFamily="34" charset="0"/>
              </a:rPr>
              <a:t>)</a:t>
            </a:r>
            <a:endParaRPr lang="es-ES" dirty="0"/>
          </a:p>
        </p:txBody>
      </p:sp>
      <p:sp>
        <p:nvSpPr>
          <p:cNvPr id="3" name="Marcador de contenido 2">
            <a:extLst>
              <a:ext uri="{FF2B5EF4-FFF2-40B4-BE49-F238E27FC236}">
                <a16:creationId xmlns:a16="http://schemas.microsoft.com/office/drawing/2014/main" id="{694C1E3B-6490-4D8D-9D05-84B8F7A84881}"/>
              </a:ext>
            </a:extLst>
          </p:cNvPr>
          <p:cNvSpPr>
            <a:spLocks noGrp="1"/>
          </p:cNvSpPr>
          <p:nvPr>
            <p:ph sz="quarter" idx="11"/>
          </p:nvPr>
        </p:nvSpPr>
        <p:spPr>
          <a:xfrm>
            <a:off x="628814" y="1028700"/>
            <a:ext cx="7886536" cy="3335832"/>
          </a:xfrm>
        </p:spPr>
        <p:txBody>
          <a:bodyPr>
            <a:normAutofit lnSpcReduction="10000"/>
          </a:bodyPr>
          <a:lstStyle/>
          <a:p>
            <a:pPr>
              <a:buFont typeface="Wingdings" panose="05000000000000000000" pitchFamily="2" charset="2"/>
              <a:buChar char="§"/>
            </a:pPr>
            <a:r>
              <a:rPr lang="es-ES" dirty="0"/>
              <a:t>Andy Stanford-Clark ( IBM ) y Arlen </a:t>
            </a:r>
            <a:r>
              <a:rPr lang="es-ES" dirty="0" err="1"/>
              <a:t>Nipper</a:t>
            </a:r>
            <a:r>
              <a:rPr lang="es-ES" dirty="0"/>
              <a:t> fueron los autores de la primera versión del protocolo en 1999. </a:t>
            </a:r>
          </a:p>
          <a:p>
            <a:pPr>
              <a:buFont typeface="Wingdings" panose="05000000000000000000" pitchFamily="2" charset="2"/>
              <a:buChar char="§"/>
            </a:pPr>
            <a:r>
              <a:rPr lang="es-ES" dirty="0"/>
              <a:t>Se utilizó para monitorear oleoductos dentro del marco SCADA (</a:t>
            </a:r>
            <a:r>
              <a:rPr lang="es-ES" b="0" i="0" dirty="0">
                <a:solidFill>
                  <a:srgbClr val="202124"/>
                </a:solidFill>
                <a:effectLst/>
                <a:latin typeface="arial" panose="020B0604020202020204" pitchFamily="34" charset="0"/>
              </a:rPr>
              <a:t>Supervisión, Control y Adquisición de Datos</a:t>
            </a:r>
            <a:r>
              <a:rPr lang="es-ES" dirty="0"/>
              <a:t>). </a:t>
            </a:r>
          </a:p>
          <a:p>
            <a:pPr>
              <a:buFont typeface="Wingdings" panose="05000000000000000000" pitchFamily="2" charset="2"/>
              <a:buChar char="§"/>
            </a:pPr>
            <a:r>
              <a:rPr lang="es-ES" dirty="0"/>
              <a:t>El objetivo era tener un protocolo que ahorrara ancho de banda, fuera liviano y usara poca batería, porque los dispositivos estaban conectados a través de un enlace satelital que, en ese momento, era extremadamente costoso</a:t>
            </a:r>
          </a:p>
          <a:p>
            <a:pPr>
              <a:buFont typeface="Wingdings" panose="05000000000000000000" pitchFamily="2" charset="2"/>
              <a:buChar char="§"/>
            </a:pPr>
            <a:r>
              <a:rPr lang="es-ES" dirty="0"/>
              <a:t>En 2013, IBM presentó MQTT v3.1 al organismo de especificación de OASIS (</a:t>
            </a:r>
            <a:r>
              <a:rPr lang="en-US" b="0" i="1" dirty="0">
                <a:solidFill>
                  <a:srgbClr val="202122"/>
                </a:solidFill>
                <a:effectLst/>
                <a:latin typeface="Arial" panose="020B0604020202020204" pitchFamily="34" charset="0"/>
              </a:rPr>
              <a:t>Organization for the Advancement of Structured Information Standards</a:t>
            </a:r>
            <a:r>
              <a:rPr lang="es-ES" dirty="0"/>
              <a:t>) con un estatuto que garantizaba que solo se aceptarían cambios menores en la especificación.</a:t>
            </a:r>
          </a:p>
          <a:p>
            <a:pPr>
              <a:buFont typeface="Wingdings" panose="05000000000000000000" pitchFamily="2" charset="2"/>
              <a:buChar char="§"/>
            </a:pPr>
            <a:r>
              <a:rPr lang="es-ES" dirty="0"/>
              <a:t>MQTT trabaja con el modelo de comunicación publicador y suscriptor</a:t>
            </a:r>
          </a:p>
          <a:p>
            <a:endParaRPr lang="es-ES" dirty="0"/>
          </a:p>
        </p:txBody>
      </p:sp>
      <p:sp>
        <p:nvSpPr>
          <p:cNvPr id="4" name="Marcador de número de diapositiva 3">
            <a:extLst>
              <a:ext uri="{FF2B5EF4-FFF2-40B4-BE49-F238E27FC236}">
                <a16:creationId xmlns:a16="http://schemas.microsoft.com/office/drawing/2014/main" id="{228617CA-EA8D-4676-A036-353AA5312366}"/>
              </a:ext>
            </a:extLst>
          </p:cNvPr>
          <p:cNvSpPr>
            <a:spLocks noGrp="1"/>
          </p:cNvSpPr>
          <p:nvPr>
            <p:ph type="sldNum" sz="quarter" idx="12"/>
          </p:nvPr>
        </p:nvSpPr>
        <p:spPr/>
        <p:txBody>
          <a:bodyPr/>
          <a:lstStyle/>
          <a:p>
            <a:fld id="{21A62BF0-0218-134C-B0DD-450340753846}" type="slidenum">
              <a:rPr lang="es-ES_tradnl" smtClean="0"/>
              <a:pPr/>
              <a:t>35</a:t>
            </a:fld>
            <a:endParaRPr lang="es-ES_tradnl" dirty="0"/>
          </a:p>
        </p:txBody>
      </p:sp>
    </p:spTree>
    <p:extLst>
      <p:ext uri="{BB962C8B-B14F-4D97-AF65-F5344CB8AC3E}">
        <p14:creationId xmlns:p14="http://schemas.microsoft.com/office/powerpoint/2010/main" val="1296562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46246D-FD40-494B-BFF1-97F38FC98630}"/>
              </a:ext>
            </a:extLst>
          </p:cNvPr>
          <p:cNvSpPr>
            <a:spLocks noGrp="1"/>
          </p:cNvSpPr>
          <p:nvPr>
            <p:ph type="title"/>
          </p:nvPr>
        </p:nvSpPr>
        <p:spPr/>
        <p:txBody>
          <a:bodyPr/>
          <a:lstStyle/>
          <a:p>
            <a:r>
              <a:rPr lang="es-ES" dirty="0"/>
              <a:t>Especificaciones MQTT</a:t>
            </a:r>
          </a:p>
        </p:txBody>
      </p:sp>
      <p:pic>
        <p:nvPicPr>
          <p:cNvPr id="6" name="Marcador de contenido 5" descr="Diagrama&#10;&#10;Descripción generada automáticamente">
            <a:extLst>
              <a:ext uri="{FF2B5EF4-FFF2-40B4-BE49-F238E27FC236}">
                <a16:creationId xmlns:a16="http://schemas.microsoft.com/office/drawing/2014/main" id="{223ACF99-A2EC-4363-ADED-00C73CEFDAE9}"/>
              </a:ext>
            </a:extLst>
          </p:cNvPr>
          <p:cNvPicPr>
            <a:picLocks noGrp="1" noChangeAspect="1"/>
          </p:cNvPicPr>
          <p:nvPr>
            <p:ph sz="quarter" idx="11"/>
          </p:nvPr>
        </p:nvPicPr>
        <p:blipFill rotWithShape="1">
          <a:blip r:embed="rId3" cstate="email">
            <a:extLst>
              <a:ext uri="{28A0092B-C50C-407E-A947-70E740481C1C}">
                <a14:useLocalDpi xmlns:a14="http://schemas.microsoft.com/office/drawing/2010/main" val="0"/>
              </a:ext>
            </a:extLst>
          </a:blip>
          <a:srcRect l="50000" t="15646" b="23879"/>
          <a:stretch/>
        </p:blipFill>
        <p:spPr>
          <a:xfrm>
            <a:off x="4596528" y="1114183"/>
            <a:ext cx="4284810" cy="2915134"/>
          </a:xfrm>
        </p:spPr>
      </p:pic>
      <p:sp>
        <p:nvSpPr>
          <p:cNvPr id="4" name="Marcador de número de diapositiva 3">
            <a:extLst>
              <a:ext uri="{FF2B5EF4-FFF2-40B4-BE49-F238E27FC236}">
                <a16:creationId xmlns:a16="http://schemas.microsoft.com/office/drawing/2014/main" id="{077E427F-2AEC-4774-8875-86FFB50E637F}"/>
              </a:ext>
            </a:extLst>
          </p:cNvPr>
          <p:cNvSpPr>
            <a:spLocks noGrp="1"/>
          </p:cNvSpPr>
          <p:nvPr>
            <p:ph type="sldNum" sz="quarter" idx="12"/>
          </p:nvPr>
        </p:nvSpPr>
        <p:spPr/>
        <p:txBody>
          <a:bodyPr/>
          <a:lstStyle/>
          <a:p>
            <a:fld id="{21A62BF0-0218-134C-B0DD-450340753846}" type="slidenum">
              <a:rPr lang="es-ES_tradnl" smtClean="0"/>
              <a:pPr/>
              <a:t>36</a:t>
            </a:fld>
            <a:endParaRPr lang="es-ES_tradnl" dirty="0"/>
          </a:p>
        </p:txBody>
      </p:sp>
      <p:sp>
        <p:nvSpPr>
          <p:cNvPr id="3" name="CuadroTexto 2">
            <a:extLst>
              <a:ext uri="{FF2B5EF4-FFF2-40B4-BE49-F238E27FC236}">
                <a16:creationId xmlns:a16="http://schemas.microsoft.com/office/drawing/2014/main" id="{62C97022-B3BA-49A7-A608-0E87A3DEB818}"/>
              </a:ext>
            </a:extLst>
          </p:cNvPr>
          <p:cNvSpPr txBox="1"/>
          <p:nvPr/>
        </p:nvSpPr>
        <p:spPr>
          <a:xfrm>
            <a:off x="494049" y="1084230"/>
            <a:ext cx="4102479" cy="3731791"/>
          </a:xfrm>
          <a:prstGeom prst="rect">
            <a:avLst/>
          </a:prstGeom>
          <a:noFill/>
        </p:spPr>
        <p:txBody>
          <a:bodyPr wrap="square" rtlCol="0">
            <a:spAutoFit/>
          </a:bodyPr>
          <a:lstStyle/>
          <a:p>
            <a:pPr marL="285750" indent="-285750">
              <a:buClr>
                <a:srgbClr val="4A86B3"/>
              </a:buClr>
              <a:buFont typeface="Wingdings" panose="05000000000000000000" pitchFamily="2" charset="2"/>
              <a:buChar char="§"/>
            </a:pPr>
            <a:r>
              <a:rPr lang="es-ES" sz="1400" b="0" i="0" dirty="0">
                <a:effectLst/>
                <a:latin typeface="Arial" panose="020B0604020202020204" pitchFamily="34" charset="0"/>
                <a:cs typeface="Arial" panose="020B0604020202020204" pitchFamily="34" charset="0"/>
              </a:rPr>
              <a:t>MQTT es un protocolo de tipo suscriptor-publicador muy ligero</a:t>
            </a:r>
          </a:p>
          <a:p>
            <a:pPr marL="285750" indent="-285750">
              <a:buClr>
                <a:srgbClr val="4A86B3"/>
              </a:buClr>
              <a:buFont typeface="Wingdings" panose="05000000000000000000" pitchFamily="2" charset="2"/>
              <a:buChar char="§"/>
            </a:pPr>
            <a:endParaRPr lang="es-ES" sz="1400" b="0" i="0" dirty="0">
              <a:effectLst/>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sz="1400" b="0" i="0" dirty="0">
                <a:effectLst/>
                <a:latin typeface="Arial" panose="020B0604020202020204" pitchFamily="34" charset="0"/>
                <a:cs typeface="Arial" panose="020B0604020202020204" pitchFamily="34" charset="0"/>
              </a:rPr>
              <a:t>La implementación está realizada sobre el protocolo TCP/IP</a:t>
            </a:r>
          </a:p>
          <a:p>
            <a:pPr marL="285750" indent="-285750">
              <a:buClr>
                <a:srgbClr val="4A86B3"/>
              </a:buClr>
              <a:buFont typeface="Wingdings" panose="05000000000000000000" pitchFamily="2" charset="2"/>
              <a:buChar char="§"/>
            </a:pPr>
            <a:endParaRPr lang="es-ES" sz="1400" dirty="0">
              <a:latin typeface="Arial" panose="020B0604020202020204" pitchFamily="34" charset="0"/>
              <a:cs typeface="Arial" panose="020B0604020202020204" pitchFamily="34" charset="0"/>
            </a:endParaRPr>
          </a:p>
          <a:p>
            <a:pPr marL="285750" indent="-285750" algn="l" fontAlgn="base">
              <a:buClr>
                <a:srgbClr val="4A86B3"/>
              </a:buClr>
              <a:buFont typeface="Wingdings" panose="05000000000000000000" pitchFamily="2" charset="2"/>
              <a:buChar char="§"/>
            </a:pPr>
            <a:r>
              <a:rPr lang="es-ES" sz="1400" b="0" i="0" dirty="0">
                <a:effectLst/>
                <a:latin typeface="Arial" panose="020B0604020202020204" pitchFamily="34" charset="0"/>
                <a:cs typeface="Arial" panose="020B0604020202020204" pitchFamily="34" charset="0"/>
              </a:rPr>
              <a:t>Tiene una API muy simple, que permite desarrollar aplicaciones de forma ágil y rápida</a:t>
            </a:r>
          </a:p>
          <a:p>
            <a:pPr marL="285750" indent="-285750" algn="l" fontAlgn="base">
              <a:buClr>
                <a:srgbClr val="4A86B3"/>
              </a:buClr>
              <a:buFont typeface="Wingdings" panose="05000000000000000000" pitchFamily="2" charset="2"/>
              <a:buChar char="§"/>
            </a:pPr>
            <a:endParaRPr lang="es-ES" sz="1400" b="0" i="0" dirty="0">
              <a:effectLst/>
              <a:latin typeface="Arial" panose="020B0604020202020204" pitchFamily="34" charset="0"/>
              <a:cs typeface="Arial" panose="020B0604020202020204" pitchFamily="34" charset="0"/>
            </a:endParaRPr>
          </a:p>
          <a:p>
            <a:pPr marL="285750" indent="-285750" algn="l" fontAlgn="base">
              <a:buClr>
                <a:srgbClr val="4A86B3"/>
              </a:buClr>
              <a:buFont typeface="Wingdings" panose="05000000000000000000" pitchFamily="2" charset="2"/>
              <a:buChar char="§"/>
            </a:pPr>
            <a:r>
              <a:rPr lang="es-ES" sz="1400" b="0" i="0" dirty="0">
                <a:effectLst/>
                <a:latin typeface="Arial" panose="020B0604020202020204" pitchFamily="34" charset="0"/>
                <a:cs typeface="Arial" panose="020B0604020202020204" pitchFamily="34" charset="0"/>
              </a:rPr>
              <a:t>Es un protocolo ligero, pensado para usarse en dispositivos con pocos recursos, malas latencias y conectividad</a:t>
            </a:r>
          </a:p>
          <a:p>
            <a:pPr marL="285750" indent="-285750" algn="l" fontAlgn="base">
              <a:buClr>
                <a:srgbClr val="4A86B3"/>
              </a:buClr>
              <a:buFont typeface="Wingdings" panose="05000000000000000000" pitchFamily="2" charset="2"/>
              <a:buChar char="§"/>
            </a:pPr>
            <a:endParaRPr lang="es-ES" sz="1400" b="0" i="0" dirty="0">
              <a:effectLst/>
              <a:latin typeface="Arial" panose="020B0604020202020204" pitchFamily="34" charset="0"/>
              <a:cs typeface="Arial" panose="020B0604020202020204" pitchFamily="34" charset="0"/>
            </a:endParaRPr>
          </a:p>
          <a:p>
            <a:pPr marL="285750" indent="-285750" algn="l" fontAlgn="base">
              <a:buClr>
                <a:srgbClr val="4A86B3"/>
              </a:buClr>
              <a:buFont typeface="Wingdings" panose="05000000000000000000" pitchFamily="2" charset="2"/>
              <a:buChar char="§"/>
            </a:pPr>
            <a:r>
              <a:rPr lang="es-ES" sz="1400" b="0" i="0" dirty="0">
                <a:effectLst/>
                <a:latin typeface="Arial" panose="020B0604020202020204" pitchFamily="34" charset="0"/>
                <a:cs typeface="Arial" panose="020B0604020202020204" pitchFamily="34" charset="0"/>
              </a:rPr>
              <a:t>Está ampliamente extendido en proyectos </a:t>
            </a:r>
            <a:r>
              <a:rPr lang="es-ES" sz="1400" b="0" i="0" dirty="0" err="1">
                <a:effectLst/>
                <a:latin typeface="Arial" panose="020B0604020202020204" pitchFamily="34" charset="0"/>
                <a:cs typeface="Arial" panose="020B0604020202020204" pitchFamily="34" charset="0"/>
              </a:rPr>
              <a:t>IoT</a:t>
            </a:r>
            <a:endParaRPr lang="es-ES" sz="1400" b="0" i="0" dirty="0">
              <a:effectLst/>
              <a:latin typeface="Arial" panose="020B0604020202020204" pitchFamily="34" charset="0"/>
              <a:cs typeface="Arial" panose="020B0604020202020204" pitchFamily="34" charset="0"/>
            </a:endParaRPr>
          </a:p>
          <a:p>
            <a:endParaRPr lang="es-ES" sz="1400" b="0" i="0" dirty="0">
              <a:effectLst/>
              <a:latin typeface="Arial" panose="020B0604020202020204" pitchFamily="34" charset="0"/>
              <a:cs typeface="Arial" panose="020B0604020202020204" pitchFamily="34" charset="0"/>
            </a:endParaRPr>
          </a:p>
          <a:p>
            <a:endParaRPr lang="es-ES" sz="1400" dirty="0">
              <a:solidFill>
                <a:srgbClr val="707070"/>
              </a:solidFill>
              <a:latin typeface="Arial" panose="020B0604020202020204" pitchFamily="34" charset="0"/>
              <a:cs typeface="Arial" panose="020B0604020202020204" pitchFamily="34" charset="0"/>
            </a:endParaRPr>
          </a:p>
          <a:p>
            <a:endParaRPr lang="es-E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8377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45A32-4C59-4967-82CD-41C1F786C6EB}"/>
              </a:ext>
            </a:extLst>
          </p:cNvPr>
          <p:cNvSpPr>
            <a:spLocks noGrp="1"/>
          </p:cNvSpPr>
          <p:nvPr>
            <p:ph type="title"/>
          </p:nvPr>
        </p:nvSpPr>
        <p:spPr/>
        <p:txBody>
          <a:bodyPr/>
          <a:lstStyle/>
          <a:p>
            <a:r>
              <a:rPr lang="es-ES" dirty="0"/>
              <a:t>OPC</a:t>
            </a:r>
          </a:p>
        </p:txBody>
      </p:sp>
      <p:sp>
        <p:nvSpPr>
          <p:cNvPr id="3" name="Marcador de contenido 2">
            <a:extLst>
              <a:ext uri="{FF2B5EF4-FFF2-40B4-BE49-F238E27FC236}">
                <a16:creationId xmlns:a16="http://schemas.microsoft.com/office/drawing/2014/main" id="{056D1FC5-B1B4-4700-82EB-D5C384A3E752}"/>
              </a:ext>
            </a:extLst>
          </p:cNvPr>
          <p:cNvSpPr>
            <a:spLocks noGrp="1"/>
          </p:cNvSpPr>
          <p:nvPr>
            <p:ph sz="quarter" idx="11"/>
          </p:nvPr>
        </p:nvSpPr>
        <p:spPr>
          <a:xfrm>
            <a:off x="628814" y="1152415"/>
            <a:ext cx="7886536" cy="3453039"/>
          </a:xfrm>
        </p:spPr>
        <p:txBody>
          <a:bodyPr>
            <a:normAutofit fontScale="92500" lnSpcReduction="20000"/>
          </a:bodyPr>
          <a:lstStyle/>
          <a:p>
            <a:pPr>
              <a:buFont typeface="Wingdings" panose="05000000000000000000" pitchFamily="2" charset="2"/>
              <a:buChar char="§"/>
            </a:pPr>
            <a:r>
              <a:rPr lang="es-ES" dirty="0"/>
              <a:t>El OPC (OLE </a:t>
            </a:r>
            <a:r>
              <a:rPr lang="es-ES" dirty="0" err="1"/>
              <a:t>for</a:t>
            </a:r>
            <a:r>
              <a:rPr lang="es-ES" dirty="0"/>
              <a:t> </a:t>
            </a:r>
            <a:r>
              <a:rPr lang="es-ES" dirty="0" err="1"/>
              <a:t>Process</a:t>
            </a:r>
            <a:r>
              <a:rPr lang="es-ES" dirty="0"/>
              <a:t> Control) es un estándar de comunicación en el campo del control y supervisión de procesos industriales, basado en una tecnología Microsoft, que ofrece una interfaz común para comunicación que permite que componentes de software individuales interactúen y compartan datos. </a:t>
            </a:r>
          </a:p>
          <a:p>
            <a:pPr>
              <a:buFont typeface="Wingdings" panose="05000000000000000000" pitchFamily="2" charset="2"/>
              <a:buChar char="§"/>
            </a:pPr>
            <a:endParaRPr lang="es-ES" dirty="0"/>
          </a:p>
          <a:p>
            <a:pPr>
              <a:buFont typeface="Wingdings" panose="05000000000000000000" pitchFamily="2" charset="2"/>
              <a:buChar char="§"/>
            </a:pPr>
            <a:r>
              <a:rPr lang="es-ES" dirty="0"/>
              <a:t>La comunicación OPC se realiza a través de una arquitectura Cliente-servidor. El servidor OPC es la fuente de datos (como un dispositivo hardware a nivel de planta) y cualquier aplicación basada en OPC puede acceder a dicho servidor para leer/escribir cualquier variable que ofrezca el servidor. </a:t>
            </a:r>
          </a:p>
          <a:p>
            <a:pPr>
              <a:buFont typeface="Wingdings" panose="05000000000000000000" pitchFamily="2" charset="2"/>
              <a:buChar char="§"/>
            </a:pPr>
            <a:endParaRPr lang="es-ES" dirty="0"/>
          </a:p>
          <a:p>
            <a:pPr>
              <a:buFont typeface="Wingdings" panose="05000000000000000000" pitchFamily="2" charset="2"/>
              <a:buChar char="§"/>
            </a:pPr>
            <a:r>
              <a:rPr lang="es-ES" dirty="0"/>
              <a:t>Es una solución abierta y flexible al clásico problema de los drivers propietarios. </a:t>
            </a:r>
          </a:p>
          <a:p>
            <a:pPr>
              <a:buFont typeface="Wingdings" panose="05000000000000000000" pitchFamily="2" charset="2"/>
              <a:buChar char="§"/>
            </a:pPr>
            <a:endParaRPr lang="es-ES" dirty="0"/>
          </a:p>
          <a:p>
            <a:pPr>
              <a:buFont typeface="Wingdings" panose="05000000000000000000" pitchFamily="2" charset="2"/>
              <a:buChar char="§"/>
            </a:pPr>
            <a:r>
              <a:rPr lang="es-ES" dirty="0"/>
              <a:t>Prácticamente todos los mayores fabricantes de sistemas de control, instrumentación y de procesos han incluido OPC en sus productos, de esta forma se pueden disminuir la cantidad de drivers para protocolos en la red.</a:t>
            </a:r>
          </a:p>
          <a:p>
            <a:endParaRPr lang="es-ES" dirty="0"/>
          </a:p>
        </p:txBody>
      </p:sp>
      <p:sp>
        <p:nvSpPr>
          <p:cNvPr id="4" name="Marcador de número de diapositiva 3">
            <a:extLst>
              <a:ext uri="{FF2B5EF4-FFF2-40B4-BE49-F238E27FC236}">
                <a16:creationId xmlns:a16="http://schemas.microsoft.com/office/drawing/2014/main" id="{70A42FFE-F17B-40E7-B53D-04A44F46213E}"/>
              </a:ext>
            </a:extLst>
          </p:cNvPr>
          <p:cNvSpPr>
            <a:spLocks noGrp="1"/>
          </p:cNvSpPr>
          <p:nvPr>
            <p:ph type="sldNum" sz="quarter" idx="12"/>
          </p:nvPr>
        </p:nvSpPr>
        <p:spPr/>
        <p:txBody>
          <a:bodyPr/>
          <a:lstStyle/>
          <a:p>
            <a:fld id="{21A62BF0-0218-134C-B0DD-450340753846}" type="slidenum">
              <a:rPr lang="es-ES_tradnl" smtClean="0"/>
              <a:pPr/>
              <a:t>37</a:t>
            </a:fld>
            <a:endParaRPr lang="es-ES_tradnl" dirty="0"/>
          </a:p>
        </p:txBody>
      </p:sp>
    </p:spTree>
    <p:extLst>
      <p:ext uri="{BB962C8B-B14F-4D97-AF65-F5344CB8AC3E}">
        <p14:creationId xmlns:p14="http://schemas.microsoft.com/office/powerpoint/2010/main" val="2867264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70C655-9138-4AD2-8DAF-1917EA5437BE}"/>
              </a:ext>
            </a:extLst>
          </p:cNvPr>
          <p:cNvSpPr>
            <a:spLocks noGrp="1"/>
          </p:cNvSpPr>
          <p:nvPr>
            <p:ph type="title"/>
          </p:nvPr>
        </p:nvSpPr>
        <p:spPr/>
        <p:txBody>
          <a:bodyPr/>
          <a:lstStyle/>
          <a:p>
            <a:r>
              <a:rPr lang="es-ES" dirty="0"/>
              <a:t>Datos sobre OPC</a:t>
            </a:r>
          </a:p>
        </p:txBody>
      </p:sp>
      <p:pic>
        <p:nvPicPr>
          <p:cNvPr id="6" name="Marcador de contenido 5" descr="Diagrama&#10;&#10;Descripción generada automáticamente">
            <a:extLst>
              <a:ext uri="{FF2B5EF4-FFF2-40B4-BE49-F238E27FC236}">
                <a16:creationId xmlns:a16="http://schemas.microsoft.com/office/drawing/2014/main" id="{60094982-9D72-47DC-98B1-EC55AF0DABB0}"/>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37833" t="17297" r="10737"/>
          <a:stretch/>
        </p:blipFill>
        <p:spPr>
          <a:xfrm>
            <a:off x="5286195" y="273844"/>
            <a:ext cx="3597145" cy="4338390"/>
          </a:xfrm>
        </p:spPr>
      </p:pic>
      <p:sp>
        <p:nvSpPr>
          <p:cNvPr id="4" name="Marcador de número de diapositiva 3">
            <a:extLst>
              <a:ext uri="{FF2B5EF4-FFF2-40B4-BE49-F238E27FC236}">
                <a16:creationId xmlns:a16="http://schemas.microsoft.com/office/drawing/2014/main" id="{6B58D0FA-40A2-4ED9-9F29-EC9501E7329E}"/>
              </a:ext>
            </a:extLst>
          </p:cNvPr>
          <p:cNvSpPr>
            <a:spLocks noGrp="1"/>
          </p:cNvSpPr>
          <p:nvPr>
            <p:ph type="sldNum" sz="quarter" idx="12"/>
          </p:nvPr>
        </p:nvSpPr>
        <p:spPr/>
        <p:txBody>
          <a:bodyPr/>
          <a:lstStyle/>
          <a:p>
            <a:fld id="{21A62BF0-0218-134C-B0DD-450340753846}" type="slidenum">
              <a:rPr lang="es-ES_tradnl" smtClean="0"/>
              <a:pPr/>
              <a:t>38</a:t>
            </a:fld>
            <a:endParaRPr lang="es-ES_tradnl" dirty="0"/>
          </a:p>
        </p:txBody>
      </p:sp>
      <p:sp>
        <p:nvSpPr>
          <p:cNvPr id="3" name="CuadroTexto 2">
            <a:extLst>
              <a:ext uri="{FF2B5EF4-FFF2-40B4-BE49-F238E27FC236}">
                <a16:creationId xmlns:a16="http://schemas.microsoft.com/office/drawing/2014/main" id="{40F872FC-A90F-49A0-A556-40DC66960FE1}"/>
              </a:ext>
            </a:extLst>
          </p:cNvPr>
          <p:cNvSpPr txBox="1"/>
          <p:nvPr/>
        </p:nvSpPr>
        <p:spPr>
          <a:xfrm>
            <a:off x="636789" y="1028700"/>
            <a:ext cx="4649405" cy="3539430"/>
          </a:xfrm>
          <a:prstGeom prst="rect">
            <a:avLst/>
          </a:prstGeom>
          <a:noFill/>
        </p:spPr>
        <p:txBody>
          <a:bodyPr wrap="square" rtlCol="0">
            <a:spAutoFit/>
          </a:bodyPr>
          <a:lstStyle/>
          <a:p>
            <a:pPr marL="285750" indent="-285750">
              <a:buClr>
                <a:srgbClr val="4A86B3"/>
              </a:buClr>
              <a:buFont typeface="Wingdings" panose="05000000000000000000" pitchFamily="2" charset="2"/>
              <a:buChar char="§"/>
            </a:pPr>
            <a:r>
              <a:rPr lang="es-ES" sz="1400" b="0" i="0" dirty="0">
                <a:solidFill>
                  <a:srgbClr val="202122"/>
                </a:solidFill>
                <a:effectLst/>
                <a:latin typeface="Arial" panose="020B0604020202020204" pitchFamily="34" charset="0"/>
                <a:cs typeface="Arial" panose="020B0604020202020204" pitchFamily="34" charset="0"/>
              </a:rPr>
              <a:t>Diseñado principalmente para acceder a datos de un servidor en red.</a:t>
            </a:r>
          </a:p>
          <a:p>
            <a:pPr marL="285750" indent="-285750">
              <a:buClr>
                <a:srgbClr val="4A86B3"/>
              </a:buClr>
              <a:buFont typeface="Wingdings" panose="05000000000000000000" pitchFamily="2" charset="2"/>
              <a:buChar char="§"/>
            </a:pPr>
            <a:endParaRPr lang="es-ES" sz="1400" b="0" i="0" dirty="0">
              <a:solidFill>
                <a:srgbClr val="202122"/>
              </a:solidFill>
              <a:effectLst/>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sz="1400" b="0" i="0" dirty="0">
                <a:solidFill>
                  <a:srgbClr val="202122"/>
                </a:solidFill>
                <a:effectLst/>
                <a:latin typeface="Arial" panose="020B0604020202020204" pitchFamily="34" charset="0"/>
                <a:cs typeface="Arial" panose="020B0604020202020204" pitchFamily="34" charset="0"/>
              </a:rPr>
              <a:t>Un cliente OPC se puede conectar a servidores OPC proporcionados por más de un "proveedor".</a:t>
            </a:r>
          </a:p>
          <a:p>
            <a:pPr marL="285750" indent="-285750">
              <a:buClr>
                <a:srgbClr val="4A86B3"/>
              </a:buClr>
              <a:buFont typeface="Wingdings" panose="05000000000000000000" pitchFamily="2" charset="2"/>
              <a:buChar char="§"/>
            </a:pPr>
            <a:endParaRPr lang="es-ES" sz="1400" dirty="0">
              <a:solidFill>
                <a:srgbClr val="202122"/>
              </a:solidFill>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sz="1400" dirty="0">
                <a:solidFill>
                  <a:srgbClr val="202122"/>
                </a:solidFill>
                <a:latin typeface="Arial" panose="020B0604020202020204" pitchFamily="34" charset="0"/>
                <a:cs typeface="Arial" panose="020B0604020202020204" pitchFamily="34" charset="0"/>
              </a:rPr>
              <a:t>OPC tiene definidos los siguientes tipos de acceso:</a:t>
            </a:r>
          </a:p>
          <a:p>
            <a:pPr marL="628581" lvl="1" indent="-285750">
              <a:buClr>
                <a:srgbClr val="4A86B3"/>
              </a:buClr>
              <a:buFont typeface="Wingdings" panose="05000000000000000000" pitchFamily="2" charset="2"/>
              <a:buChar char="§"/>
            </a:pPr>
            <a:r>
              <a:rPr lang="es-ES" sz="1400" b="1" dirty="0">
                <a:solidFill>
                  <a:srgbClr val="202122"/>
                </a:solidFill>
                <a:latin typeface="Arial" panose="020B0604020202020204" pitchFamily="34" charset="0"/>
                <a:cs typeface="Arial" panose="020B0604020202020204" pitchFamily="34" charset="0"/>
              </a:rPr>
              <a:t>OPC DA </a:t>
            </a:r>
            <a:r>
              <a:rPr lang="es-ES" sz="1400" dirty="0">
                <a:solidFill>
                  <a:srgbClr val="202122"/>
                </a:solidFill>
                <a:latin typeface="Arial" panose="020B0604020202020204" pitchFamily="34" charset="0"/>
                <a:cs typeface="Arial" panose="020B0604020202020204" pitchFamily="34" charset="0"/>
              </a:rPr>
              <a:t>(Acceso a Datos) es indispensable un ordenador con sistema operativo Windows por el requerimiento del componente DCOM,</a:t>
            </a:r>
          </a:p>
          <a:p>
            <a:pPr marL="628581" lvl="1" indent="-285750">
              <a:buClr>
                <a:srgbClr val="4A86B3"/>
              </a:buClr>
              <a:buFont typeface="Wingdings" panose="05000000000000000000" pitchFamily="2" charset="2"/>
              <a:buChar char="§"/>
            </a:pPr>
            <a:r>
              <a:rPr lang="es-ES" sz="1400" dirty="0">
                <a:solidFill>
                  <a:srgbClr val="202122"/>
                </a:solidFill>
                <a:latin typeface="Arial" panose="020B0604020202020204" pitchFamily="34" charset="0"/>
                <a:cs typeface="Arial" panose="020B0604020202020204" pitchFamily="34" charset="0"/>
              </a:rPr>
              <a:t>OPC AE (Alarmas y Eventos)</a:t>
            </a:r>
          </a:p>
          <a:p>
            <a:pPr marL="628581" lvl="1" indent="-285750">
              <a:buClr>
                <a:srgbClr val="4A86B3"/>
              </a:buClr>
              <a:buFont typeface="Wingdings" panose="05000000000000000000" pitchFamily="2" charset="2"/>
              <a:buChar char="§"/>
            </a:pPr>
            <a:r>
              <a:rPr lang="es-ES" sz="1400" dirty="0">
                <a:solidFill>
                  <a:srgbClr val="202122"/>
                </a:solidFill>
                <a:latin typeface="Arial" panose="020B0604020202020204" pitchFamily="34" charset="0"/>
                <a:cs typeface="Arial" panose="020B0604020202020204" pitchFamily="34" charset="0"/>
              </a:rPr>
              <a:t>OPC HDA (Acceso a Datos Históricos)</a:t>
            </a:r>
          </a:p>
          <a:p>
            <a:pPr marL="628581" lvl="1"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OPC DX (Intercambio de datos)</a:t>
            </a:r>
          </a:p>
          <a:p>
            <a:pPr marL="628581" lvl="1"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OPC XML DA (Acceso a Datos XML)</a:t>
            </a:r>
          </a:p>
          <a:p>
            <a:pPr marL="628581" lvl="1" indent="-285750">
              <a:buClr>
                <a:srgbClr val="4A86B3"/>
              </a:buClr>
              <a:buFont typeface="Wingdings" panose="05000000000000000000" pitchFamily="2" charset="2"/>
              <a:buChar char="§"/>
            </a:pPr>
            <a:r>
              <a:rPr lang="es-ES" sz="1400" b="1" dirty="0">
                <a:latin typeface="Arial" panose="020B0604020202020204" pitchFamily="34" charset="0"/>
                <a:cs typeface="Arial" panose="020B0604020202020204" pitchFamily="34" charset="0"/>
              </a:rPr>
              <a:t>OPC UA</a:t>
            </a:r>
            <a:r>
              <a:rPr lang="es-ES" sz="1400" dirty="0">
                <a:latin typeface="Arial" panose="020B0604020202020204" pitchFamily="34" charset="0"/>
                <a:cs typeface="Arial" panose="020B0604020202020204" pitchFamily="34" charset="0"/>
              </a:rPr>
              <a:t> (Arquitectura Unificada) se quita la dependencia de DCOM</a:t>
            </a:r>
          </a:p>
        </p:txBody>
      </p:sp>
    </p:spTree>
    <p:extLst>
      <p:ext uri="{BB962C8B-B14F-4D97-AF65-F5344CB8AC3E}">
        <p14:creationId xmlns:p14="http://schemas.microsoft.com/office/powerpoint/2010/main" val="4121451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A91407-3CB1-441E-A266-17ED425F1401}"/>
              </a:ext>
            </a:extLst>
          </p:cNvPr>
          <p:cNvSpPr>
            <a:spLocks noGrp="1"/>
          </p:cNvSpPr>
          <p:nvPr>
            <p:ph type="title"/>
          </p:nvPr>
        </p:nvSpPr>
        <p:spPr/>
        <p:txBody>
          <a:bodyPr>
            <a:normAutofit fontScale="90000"/>
          </a:bodyPr>
          <a:lstStyle/>
          <a:p>
            <a:pPr algn="ctr"/>
            <a:r>
              <a:rPr lang="es-ES" dirty="0"/>
              <a:t>Otras tecnologías útiles para </a:t>
            </a:r>
            <a:br>
              <a:rPr lang="es-ES" dirty="0"/>
            </a:br>
            <a:r>
              <a:rPr lang="es-ES" dirty="0" err="1"/>
              <a:t>Building</a:t>
            </a:r>
            <a:r>
              <a:rPr lang="es-ES" dirty="0"/>
              <a:t> </a:t>
            </a:r>
            <a:r>
              <a:rPr lang="es-ES" dirty="0" err="1"/>
              <a:t>Automation</a:t>
            </a:r>
            <a:endParaRPr lang="es-ES" dirty="0"/>
          </a:p>
        </p:txBody>
      </p:sp>
      <p:sp>
        <p:nvSpPr>
          <p:cNvPr id="3" name="Marcador de contenido 2">
            <a:extLst>
              <a:ext uri="{FF2B5EF4-FFF2-40B4-BE49-F238E27FC236}">
                <a16:creationId xmlns:a16="http://schemas.microsoft.com/office/drawing/2014/main" id="{7C4F9EF9-4917-41CE-8631-F570ECB5ECE4}"/>
              </a:ext>
            </a:extLst>
          </p:cNvPr>
          <p:cNvSpPr>
            <a:spLocks noGrp="1"/>
          </p:cNvSpPr>
          <p:nvPr>
            <p:ph sz="quarter" idx="11"/>
          </p:nvPr>
        </p:nvSpPr>
        <p:spPr>
          <a:xfrm>
            <a:off x="628814" y="1152416"/>
            <a:ext cx="2582922" cy="3212116"/>
          </a:xfrm>
        </p:spPr>
        <p:txBody>
          <a:bodyPr>
            <a:normAutofit/>
          </a:bodyPr>
          <a:lstStyle/>
          <a:p>
            <a:pPr>
              <a:lnSpc>
                <a:spcPct val="150000"/>
              </a:lnSpc>
              <a:buFont typeface="Wingdings" panose="05000000000000000000" pitchFamily="2" charset="2"/>
              <a:buChar char="§"/>
            </a:pPr>
            <a:r>
              <a:rPr lang="es-ES" dirty="0" err="1"/>
              <a:t>Zigbee</a:t>
            </a:r>
            <a:endParaRPr lang="es-ES" dirty="0"/>
          </a:p>
          <a:p>
            <a:pPr>
              <a:lnSpc>
                <a:spcPct val="150000"/>
              </a:lnSpc>
              <a:buFont typeface="Wingdings" panose="05000000000000000000" pitchFamily="2" charset="2"/>
              <a:buChar char="§"/>
            </a:pPr>
            <a:r>
              <a:rPr lang="es-ES" dirty="0"/>
              <a:t>Lora</a:t>
            </a:r>
          </a:p>
          <a:p>
            <a:pPr>
              <a:lnSpc>
                <a:spcPct val="150000"/>
              </a:lnSpc>
              <a:buFont typeface="Wingdings" panose="05000000000000000000" pitchFamily="2" charset="2"/>
              <a:buChar char="§"/>
            </a:pPr>
            <a:r>
              <a:rPr lang="es-ES" dirty="0"/>
              <a:t>Bluetooth Low Energy</a:t>
            </a:r>
          </a:p>
          <a:p>
            <a:pPr>
              <a:lnSpc>
                <a:spcPct val="150000"/>
              </a:lnSpc>
              <a:buFont typeface="Wingdings" panose="05000000000000000000" pitchFamily="2" charset="2"/>
              <a:buChar char="§"/>
            </a:pPr>
            <a:r>
              <a:rPr lang="es-ES" dirty="0"/>
              <a:t>Wifi / WLAN</a:t>
            </a:r>
          </a:p>
          <a:p>
            <a:pPr>
              <a:lnSpc>
                <a:spcPct val="150000"/>
              </a:lnSpc>
              <a:buFont typeface="Wingdings" panose="05000000000000000000" pitchFamily="2" charset="2"/>
              <a:buChar char="§"/>
            </a:pPr>
            <a:r>
              <a:rPr lang="es-ES" dirty="0"/>
              <a:t>NB IOT</a:t>
            </a:r>
          </a:p>
          <a:p>
            <a:pPr>
              <a:lnSpc>
                <a:spcPct val="150000"/>
              </a:lnSpc>
              <a:buFont typeface="Wingdings" panose="05000000000000000000" pitchFamily="2" charset="2"/>
              <a:buChar char="§"/>
            </a:pPr>
            <a:r>
              <a:rPr lang="es-ES" dirty="0" err="1"/>
              <a:t>Sigfox</a:t>
            </a:r>
            <a:endParaRPr lang="es-ES" dirty="0"/>
          </a:p>
          <a:p>
            <a:pPr>
              <a:lnSpc>
                <a:spcPct val="150000"/>
              </a:lnSpc>
            </a:pPr>
            <a:endParaRPr lang="es-ES" dirty="0"/>
          </a:p>
        </p:txBody>
      </p:sp>
      <p:sp>
        <p:nvSpPr>
          <p:cNvPr id="4" name="Marcador de número de diapositiva 3">
            <a:extLst>
              <a:ext uri="{FF2B5EF4-FFF2-40B4-BE49-F238E27FC236}">
                <a16:creationId xmlns:a16="http://schemas.microsoft.com/office/drawing/2014/main" id="{7480136C-FFA5-452B-8573-7449B6283A6D}"/>
              </a:ext>
            </a:extLst>
          </p:cNvPr>
          <p:cNvSpPr>
            <a:spLocks noGrp="1"/>
          </p:cNvSpPr>
          <p:nvPr>
            <p:ph type="sldNum" sz="quarter" idx="12"/>
          </p:nvPr>
        </p:nvSpPr>
        <p:spPr/>
        <p:txBody>
          <a:bodyPr/>
          <a:lstStyle/>
          <a:p>
            <a:fld id="{21A62BF0-0218-134C-B0DD-450340753846}" type="slidenum">
              <a:rPr lang="es-ES_tradnl" smtClean="0"/>
              <a:pPr/>
              <a:t>39</a:t>
            </a:fld>
            <a:endParaRPr lang="es-ES_tradnl" dirty="0"/>
          </a:p>
        </p:txBody>
      </p:sp>
      <p:sp>
        <p:nvSpPr>
          <p:cNvPr id="5" name="Marcador de contenido 2">
            <a:extLst>
              <a:ext uri="{FF2B5EF4-FFF2-40B4-BE49-F238E27FC236}">
                <a16:creationId xmlns:a16="http://schemas.microsoft.com/office/drawing/2014/main" id="{0378B748-AD09-4D4C-AD3E-0BA172EA4ABB}"/>
              </a:ext>
            </a:extLst>
          </p:cNvPr>
          <p:cNvSpPr txBox="1">
            <a:spLocks/>
          </p:cNvSpPr>
          <p:nvPr/>
        </p:nvSpPr>
        <p:spPr>
          <a:xfrm>
            <a:off x="4640805" y="1028700"/>
            <a:ext cx="2582922" cy="3212116"/>
          </a:xfrm>
          <a:prstGeom prst="rect">
            <a:avLst/>
          </a:prstGeom>
        </p:spPr>
        <p:txBody>
          <a:bodyPr vert="horz" lIns="108000" tIns="108000" rIns="108000" bIns="108000" rtlCol="0" anchor="t">
            <a:normAutofit/>
          </a:bodyPr>
          <a:lstStyle>
            <a:lvl1pPr marL="228600" indent="-177800" algn="l" defTabSz="342900" rtl="0" eaLnBrk="1" latinLnBrk="0" hangingPunct="1">
              <a:lnSpc>
                <a:spcPct val="100000"/>
              </a:lnSpc>
              <a:spcBef>
                <a:spcPts val="375"/>
              </a:spcBef>
              <a:buClr>
                <a:srgbClr val="4A86B3"/>
              </a:buClr>
              <a:buSzPct val="100000"/>
              <a:buFont typeface="ZapfDingbatsITC" charset="0"/>
              <a:buChar char="❯"/>
              <a:tabLst/>
              <a:defRPr sz="1600" kern="1200">
                <a:solidFill>
                  <a:schemeClr val="tx1"/>
                </a:solidFill>
                <a:latin typeface="Arial" panose="020B0604020202020204" pitchFamily="34" charset="0"/>
                <a:ea typeface="+mn-ea"/>
                <a:cs typeface="Arial" panose="020B0604020202020204" pitchFamily="34" charset="0"/>
              </a:defRPr>
            </a:lvl1pPr>
            <a:lvl2pPr marL="358775" indent="-187325" algn="l" defTabSz="342900" rtl="0" eaLnBrk="1" latinLnBrk="0" hangingPunct="1">
              <a:lnSpc>
                <a:spcPct val="100000"/>
              </a:lnSpc>
              <a:spcBef>
                <a:spcPts val="188"/>
              </a:spcBef>
              <a:buClr>
                <a:srgbClr val="4A86B3"/>
              </a:buClr>
              <a:buSzPct val="100000"/>
              <a:buFont typeface=".AppleSystemUIFont" charset="-120"/>
              <a:buChar char="⦁"/>
              <a:tabLst/>
              <a:defRPr sz="1400" kern="1200">
                <a:solidFill>
                  <a:schemeClr val="tx1"/>
                </a:solidFill>
                <a:latin typeface="Arial" panose="020B0604020202020204" pitchFamily="34" charset="0"/>
                <a:ea typeface="+mn-ea"/>
                <a:cs typeface="Arial" panose="020B0604020202020204" pitchFamily="34" charset="0"/>
              </a:defRPr>
            </a:lvl2pPr>
            <a:lvl3pPr marL="488950" indent="-146050" algn="l" defTabSz="342900" rtl="0" eaLnBrk="1" latinLnBrk="0" hangingPunct="1">
              <a:lnSpc>
                <a:spcPct val="100000"/>
              </a:lnSpc>
              <a:spcBef>
                <a:spcPts val="188"/>
              </a:spcBef>
              <a:buClr>
                <a:srgbClr val="4A86B3"/>
              </a:buClr>
              <a:buSzPct val="105000"/>
              <a:buFont typeface=".AppleSystemUIFont" charset="-120"/>
              <a:buChar char="‑"/>
              <a:tabLst/>
              <a:defRPr sz="1200" kern="1200">
                <a:solidFill>
                  <a:schemeClr val="tx1"/>
                </a:solidFill>
                <a:latin typeface="Arial" panose="020B0604020202020204" pitchFamily="34" charset="0"/>
                <a:ea typeface="+mn-ea"/>
                <a:cs typeface="Arial" panose="020B0604020202020204" pitchFamily="34" charset="0"/>
              </a:defRPr>
            </a:lvl3pPr>
            <a:lvl4pPr marL="627063" indent="-112713" algn="l" defTabSz="342900" rtl="0" eaLnBrk="1" latinLnBrk="0" hangingPunct="1">
              <a:lnSpc>
                <a:spcPct val="100000"/>
              </a:lnSpc>
              <a:spcBef>
                <a:spcPts val="188"/>
              </a:spcBef>
              <a:buClr>
                <a:srgbClr val="4A86B3"/>
              </a:buClr>
              <a:buSzPct val="105000"/>
              <a:buFont typeface="Arial" charset="0"/>
              <a:buChar char="•"/>
              <a:tabLst/>
              <a:defRPr sz="1000" kern="1200">
                <a:solidFill>
                  <a:schemeClr val="tx1"/>
                </a:solidFill>
                <a:latin typeface="Arial" panose="020B0604020202020204" pitchFamily="34" charset="0"/>
                <a:ea typeface="+mn-ea"/>
                <a:cs typeface="Arial" panose="020B0604020202020204" pitchFamily="34" charset="0"/>
              </a:defRPr>
            </a:lvl4pPr>
            <a:lvl5pPr marL="803275" indent="-117475" algn="l" defTabSz="342900" rtl="0" eaLnBrk="1" latinLnBrk="0" hangingPunct="1">
              <a:lnSpc>
                <a:spcPct val="100000"/>
              </a:lnSpc>
              <a:spcBef>
                <a:spcPts val="188"/>
              </a:spcBef>
              <a:buClr>
                <a:srgbClr val="4A86B3"/>
              </a:buClr>
              <a:buSzPct val="105000"/>
              <a:buFont typeface="Arial" charset="0"/>
              <a:buChar char="•"/>
              <a:tabLst/>
              <a:defRPr sz="1000" kern="1200">
                <a:solidFill>
                  <a:schemeClr val="tx1"/>
                </a:solidFill>
                <a:latin typeface="Arial" panose="020B0604020202020204" pitchFamily="34" charset="0"/>
                <a:ea typeface="+mn-ea"/>
                <a:cs typeface="Arial" panose="020B0604020202020204" pitchFamily="34" charset="0"/>
              </a:defRPr>
            </a:lvl5pPr>
            <a:lvl6pPr marL="9429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a:lstStyle>
          <a:p>
            <a:pPr>
              <a:lnSpc>
                <a:spcPct val="150000"/>
              </a:lnSpc>
              <a:buFont typeface="Wingdings" panose="05000000000000000000" pitchFamily="2" charset="2"/>
              <a:buChar char="§"/>
            </a:pPr>
            <a:r>
              <a:rPr lang="es-ES" dirty="0"/>
              <a:t>2G, 3G, 4G, 5G</a:t>
            </a:r>
          </a:p>
          <a:p>
            <a:pPr>
              <a:lnSpc>
                <a:spcPct val="150000"/>
              </a:lnSpc>
              <a:buFont typeface="Wingdings" panose="05000000000000000000" pitchFamily="2" charset="2"/>
              <a:buChar char="§"/>
            </a:pPr>
            <a:r>
              <a:rPr lang="es-ES" dirty="0" err="1"/>
              <a:t>Wirepass</a:t>
            </a:r>
            <a:endParaRPr lang="es-ES" dirty="0"/>
          </a:p>
          <a:p>
            <a:pPr>
              <a:lnSpc>
                <a:spcPct val="150000"/>
              </a:lnSpc>
              <a:buFont typeface="Wingdings" panose="05000000000000000000" pitchFamily="2" charset="2"/>
              <a:buChar char="§"/>
            </a:pPr>
            <a:r>
              <a:rPr lang="es-ES" dirty="0"/>
              <a:t>Fibra óptica</a:t>
            </a:r>
          </a:p>
          <a:p>
            <a:pPr>
              <a:lnSpc>
                <a:spcPct val="150000"/>
              </a:lnSpc>
              <a:buFont typeface="Wingdings" panose="05000000000000000000" pitchFamily="2" charset="2"/>
              <a:buChar char="§"/>
            </a:pPr>
            <a:r>
              <a:rPr lang="es-ES" dirty="0"/>
              <a:t>Z-Wave</a:t>
            </a:r>
          </a:p>
          <a:p>
            <a:pPr>
              <a:lnSpc>
                <a:spcPct val="150000"/>
              </a:lnSpc>
              <a:buFont typeface="Wingdings" panose="05000000000000000000" pitchFamily="2" charset="2"/>
              <a:buChar char="§"/>
            </a:pPr>
            <a:r>
              <a:rPr lang="es-ES" dirty="0"/>
              <a:t>Otros…</a:t>
            </a:r>
          </a:p>
        </p:txBody>
      </p:sp>
    </p:spTree>
    <p:extLst>
      <p:ext uri="{BB962C8B-B14F-4D97-AF65-F5344CB8AC3E}">
        <p14:creationId xmlns:p14="http://schemas.microsoft.com/office/powerpoint/2010/main" val="2830244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937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0379C7-33A5-47AD-B5B1-59AD2E1B3F4A}"/>
              </a:ext>
            </a:extLst>
          </p:cNvPr>
          <p:cNvSpPr>
            <a:spLocks noGrp="1"/>
          </p:cNvSpPr>
          <p:nvPr>
            <p:ph type="title"/>
          </p:nvPr>
        </p:nvSpPr>
        <p:spPr/>
        <p:txBody>
          <a:bodyPr/>
          <a:lstStyle/>
          <a:p>
            <a:r>
              <a:rPr lang="es-ES" dirty="0"/>
              <a:t>Soluciones </a:t>
            </a:r>
            <a:r>
              <a:rPr lang="es-ES" dirty="0" err="1"/>
              <a:t>Building</a:t>
            </a:r>
            <a:r>
              <a:rPr lang="es-ES" dirty="0"/>
              <a:t> </a:t>
            </a:r>
            <a:r>
              <a:rPr lang="es-ES" dirty="0" err="1"/>
              <a:t>Automation</a:t>
            </a:r>
            <a:r>
              <a:rPr lang="es-ES" dirty="0"/>
              <a:t> que distribuimos</a:t>
            </a:r>
          </a:p>
        </p:txBody>
      </p:sp>
      <p:sp>
        <p:nvSpPr>
          <p:cNvPr id="3" name="Marcador de contenido 2">
            <a:extLst>
              <a:ext uri="{FF2B5EF4-FFF2-40B4-BE49-F238E27FC236}">
                <a16:creationId xmlns:a16="http://schemas.microsoft.com/office/drawing/2014/main" id="{6BC2F5C4-94BE-4951-B6D6-12DF072650F6}"/>
              </a:ext>
            </a:extLst>
          </p:cNvPr>
          <p:cNvSpPr>
            <a:spLocks noGrp="1"/>
          </p:cNvSpPr>
          <p:nvPr>
            <p:ph sz="quarter" idx="11"/>
          </p:nvPr>
        </p:nvSpPr>
        <p:spPr/>
        <p:txBody>
          <a:bodyPr>
            <a:normAutofit/>
          </a:bodyPr>
          <a:lstStyle/>
          <a:p>
            <a:pPr>
              <a:buFont typeface="Wingdings" panose="05000000000000000000" pitchFamily="2" charset="2"/>
              <a:buChar char="§"/>
            </a:pPr>
            <a:r>
              <a:rPr lang="es-ES" dirty="0"/>
              <a:t>Controladores con o sin pantalla</a:t>
            </a:r>
          </a:p>
          <a:p>
            <a:pPr>
              <a:buFont typeface="Wingdings" panose="05000000000000000000" pitchFamily="2" charset="2"/>
              <a:buChar char="§"/>
            </a:pPr>
            <a:r>
              <a:rPr lang="es-ES" dirty="0" err="1"/>
              <a:t>Gateways</a:t>
            </a:r>
            <a:endParaRPr lang="es-ES" dirty="0"/>
          </a:p>
          <a:p>
            <a:pPr>
              <a:buFont typeface="Wingdings" panose="05000000000000000000" pitchFamily="2" charset="2"/>
              <a:buChar char="§"/>
            </a:pPr>
            <a:r>
              <a:rPr lang="es-ES" dirty="0"/>
              <a:t>Wireless</a:t>
            </a:r>
          </a:p>
          <a:p>
            <a:pPr>
              <a:buFont typeface="Wingdings" panose="05000000000000000000" pitchFamily="2" charset="2"/>
              <a:buChar char="§"/>
            </a:pPr>
            <a:r>
              <a:rPr lang="es-ES" dirty="0"/>
              <a:t>Módulos de entradas y salidas</a:t>
            </a:r>
          </a:p>
          <a:p>
            <a:pPr>
              <a:buFont typeface="Wingdings" panose="05000000000000000000" pitchFamily="2" charset="2"/>
              <a:buChar char="§"/>
            </a:pPr>
            <a:r>
              <a:rPr lang="es-ES" dirty="0"/>
              <a:t>Controladores LED</a:t>
            </a:r>
          </a:p>
          <a:p>
            <a:pPr>
              <a:buFont typeface="Wingdings" panose="05000000000000000000" pitchFamily="2" charset="2"/>
              <a:buChar char="§"/>
            </a:pPr>
            <a:r>
              <a:rPr lang="es-ES" dirty="0"/>
              <a:t>Sensores</a:t>
            </a:r>
          </a:p>
          <a:p>
            <a:pPr>
              <a:buFont typeface="Wingdings" panose="05000000000000000000" pitchFamily="2" charset="2"/>
              <a:buChar char="§"/>
            </a:pPr>
            <a:r>
              <a:rPr lang="es-ES" dirty="0"/>
              <a:t>Ethernet Serial Servers</a:t>
            </a:r>
          </a:p>
          <a:p>
            <a:pPr>
              <a:buFont typeface="Wingdings" panose="05000000000000000000" pitchFamily="2" charset="2"/>
              <a:buChar char="§"/>
            </a:pPr>
            <a:r>
              <a:rPr lang="es-ES" dirty="0"/>
              <a:t>Line </a:t>
            </a:r>
            <a:r>
              <a:rPr lang="es-ES" dirty="0" err="1"/>
              <a:t>extenders</a:t>
            </a:r>
            <a:endParaRPr lang="es-ES" dirty="0"/>
          </a:p>
          <a:p>
            <a:pPr>
              <a:buFont typeface="Wingdings" panose="05000000000000000000" pitchFamily="2" charset="2"/>
              <a:buChar char="§"/>
            </a:pPr>
            <a:r>
              <a:rPr lang="es-ES" dirty="0"/>
              <a:t>Herramientas software de los fabricantes para una configuración sencilla</a:t>
            </a:r>
          </a:p>
          <a:p>
            <a:pPr>
              <a:buFont typeface="Wingdings" panose="05000000000000000000" pitchFamily="2" charset="2"/>
              <a:buChar char="§"/>
            </a:pPr>
            <a:r>
              <a:rPr lang="es-ES" dirty="0"/>
              <a:t>Ponemos a disposición nuestro conocimiento para dar soluciones eficaces</a:t>
            </a:r>
          </a:p>
          <a:p>
            <a:endParaRPr lang="es-ES" dirty="0"/>
          </a:p>
        </p:txBody>
      </p:sp>
      <p:sp>
        <p:nvSpPr>
          <p:cNvPr id="4" name="Marcador de número de diapositiva 3">
            <a:extLst>
              <a:ext uri="{FF2B5EF4-FFF2-40B4-BE49-F238E27FC236}">
                <a16:creationId xmlns:a16="http://schemas.microsoft.com/office/drawing/2014/main" id="{307947E5-6F44-44CA-9D92-3C0392D3C0A9}"/>
              </a:ext>
            </a:extLst>
          </p:cNvPr>
          <p:cNvSpPr>
            <a:spLocks noGrp="1"/>
          </p:cNvSpPr>
          <p:nvPr>
            <p:ph type="sldNum" sz="quarter" idx="12"/>
          </p:nvPr>
        </p:nvSpPr>
        <p:spPr/>
        <p:txBody>
          <a:bodyPr/>
          <a:lstStyle/>
          <a:p>
            <a:fld id="{21A62BF0-0218-134C-B0DD-450340753846}" type="slidenum">
              <a:rPr lang="es-ES_tradnl" smtClean="0"/>
              <a:pPr/>
              <a:t>40</a:t>
            </a:fld>
            <a:endParaRPr lang="es-ES_tradnl" dirty="0"/>
          </a:p>
        </p:txBody>
      </p:sp>
    </p:spTree>
    <p:extLst>
      <p:ext uri="{BB962C8B-B14F-4D97-AF65-F5344CB8AC3E}">
        <p14:creationId xmlns:p14="http://schemas.microsoft.com/office/powerpoint/2010/main" val="1921151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1ED10EC9-AD76-41C0-9E89-82A1397EBBFB}"/>
              </a:ext>
            </a:extLst>
          </p:cNvPr>
          <p:cNvPicPr>
            <a:picLocks noChangeAspect="1"/>
          </p:cNvPicPr>
          <p:nvPr/>
        </p:nvPicPr>
        <p:blipFill>
          <a:blip r:embed="rId3"/>
          <a:stretch>
            <a:fillRect/>
          </a:stretch>
        </p:blipFill>
        <p:spPr>
          <a:xfrm>
            <a:off x="7141388" y="396159"/>
            <a:ext cx="1812661" cy="1127146"/>
          </a:xfrm>
          <a:prstGeom prst="rect">
            <a:avLst/>
          </a:prstGeom>
        </p:spPr>
      </p:pic>
      <p:pic>
        <p:nvPicPr>
          <p:cNvPr id="6" name="Marcador de contenido 5" descr="Imagen que contiene Interfaz de usuario gráfica&#10;&#10;Descripción generada automáticamente">
            <a:extLst>
              <a:ext uri="{FF2B5EF4-FFF2-40B4-BE49-F238E27FC236}">
                <a16:creationId xmlns:a16="http://schemas.microsoft.com/office/drawing/2014/main" id="{890254BF-C1C4-4F68-8B6B-512D1B704886}"/>
              </a:ext>
            </a:extLst>
          </p:cNvPr>
          <p:cNvPicPr>
            <a:picLocks noGrp="1" noChangeAspect="1"/>
          </p:cNvPicPr>
          <p:nvPr>
            <p:ph sz="quarter" idx="11"/>
          </p:nvPr>
        </p:nvPicPr>
        <p:blipFill rotWithShape="1">
          <a:blip r:embed="rId4" cstate="email">
            <a:extLst>
              <a:ext uri="{28A0092B-C50C-407E-A947-70E740481C1C}">
                <a14:useLocalDpi xmlns:a14="http://schemas.microsoft.com/office/drawing/2010/main" val="0"/>
              </a:ext>
            </a:extLst>
          </a:blip>
          <a:srcRect l="30127" t="29327" b="2028"/>
          <a:stretch/>
        </p:blipFill>
        <p:spPr>
          <a:xfrm>
            <a:off x="4253715" y="1397202"/>
            <a:ext cx="4328175" cy="3189065"/>
          </a:xfrm>
        </p:spPr>
      </p:pic>
      <p:sp>
        <p:nvSpPr>
          <p:cNvPr id="2" name="Título 1">
            <a:extLst>
              <a:ext uri="{FF2B5EF4-FFF2-40B4-BE49-F238E27FC236}">
                <a16:creationId xmlns:a16="http://schemas.microsoft.com/office/drawing/2014/main" id="{456BAC10-76F9-441C-9107-4735FFFD1B69}"/>
              </a:ext>
            </a:extLst>
          </p:cNvPr>
          <p:cNvSpPr>
            <a:spLocks noGrp="1"/>
          </p:cNvSpPr>
          <p:nvPr>
            <p:ph type="title"/>
          </p:nvPr>
        </p:nvSpPr>
        <p:spPr/>
        <p:txBody>
          <a:bodyPr/>
          <a:lstStyle/>
          <a:p>
            <a:r>
              <a:rPr lang="es-ES" sz="2000" dirty="0">
                <a:latin typeface="Arial" panose="020B0604020202020204" pitchFamily="34" charset="0"/>
                <a:cs typeface="Arial" panose="020B0604020202020204" pitchFamily="34" charset="0"/>
              </a:rPr>
              <a:t>Controladores basados en Raspberry PI con CODESYS</a:t>
            </a:r>
          </a:p>
        </p:txBody>
      </p:sp>
      <p:sp>
        <p:nvSpPr>
          <p:cNvPr id="4" name="Marcador de número de diapositiva 3">
            <a:extLst>
              <a:ext uri="{FF2B5EF4-FFF2-40B4-BE49-F238E27FC236}">
                <a16:creationId xmlns:a16="http://schemas.microsoft.com/office/drawing/2014/main" id="{BB822EE6-E9F5-44C5-A1B8-DAFD71291F6C}"/>
              </a:ext>
            </a:extLst>
          </p:cNvPr>
          <p:cNvSpPr>
            <a:spLocks noGrp="1"/>
          </p:cNvSpPr>
          <p:nvPr>
            <p:ph type="sldNum" sz="quarter" idx="12"/>
          </p:nvPr>
        </p:nvSpPr>
        <p:spPr/>
        <p:txBody>
          <a:bodyPr/>
          <a:lstStyle/>
          <a:p>
            <a:fld id="{21A62BF0-0218-134C-B0DD-450340753846}" type="slidenum">
              <a:rPr lang="es-ES_tradnl" smtClean="0"/>
              <a:pPr/>
              <a:t>41</a:t>
            </a:fld>
            <a:endParaRPr lang="es-ES_tradnl" dirty="0"/>
          </a:p>
        </p:txBody>
      </p:sp>
      <p:sp>
        <p:nvSpPr>
          <p:cNvPr id="10" name="CuadroTexto 9">
            <a:extLst>
              <a:ext uri="{FF2B5EF4-FFF2-40B4-BE49-F238E27FC236}">
                <a16:creationId xmlns:a16="http://schemas.microsoft.com/office/drawing/2014/main" id="{46E8FF0B-5184-4F64-9765-35E28513CB74}"/>
              </a:ext>
            </a:extLst>
          </p:cNvPr>
          <p:cNvSpPr txBox="1"/>
          <p:nvPr/>
        </p:nvSpPr>
        <p:spPr>
          <a:xfrm>
            <a:off x="499873" y="3427205"/>
            <a:ext cx="3753842" cy="1200329"/>
          </a:xfrm>
          <a:prstGeom prst="rect">
            <a:avLst/>
          </a:prstGeom>
          <a:noFill/>
        </p:spPr>
        <p:txBody>
          <a:bodyPr wrap="square" rtlCol="0">
            <a:spAutoFit/>
          </a:bodyPr>
          <a:lstStyle/>
          <a:p>
            <a:pPr marL="171450" indent="-171450">
              <a:buClr>
                <a:srgbClr val="4A86B3"/>
              </a:buClr>
              <a:buFont typeface="Wingdings" panose="05000000000000000000" pitchFamily="2" charset="2"/>
              <a:buChar char="§"/>
            </a:pPr>
            <a:r>
              <a:rPr lang="es-ES" sz="1200" dirty="0">
                <a:latin typeface="Arial" panose="020B0604020202020204" pitchFamily="34" charset="0"/>
                <a:cs typeface="Arial" panose="020B0604020202020204" pitchFamily="34" charset="0"/>
              </a:rPr>
              <a:t>Raspberry PI B3+®</a:t>
            </a:r>
            <a:r>
              <a:rPr lang="es-ES" sz="1200" dirty="0" err="1">
                <a:latin typeface="Arial" panose="020B0604020202020204" pitchFamily="34" charset="0"/>
                <a:cs typeface="Arial" panose="020B0604020202020204" pitchFamily="34" charset="0"/>
              </a:rPr>
              <a:t>Board</a:t>
            </a:r>
            <a:endParaRPr lang="es-ES" sz="1200" dirty="0">
              <a:latin typeface="Arial" panose="020B0604020202020204" pitchFamily="34" charset="0"/>
              <a:cs typeface="Arial" panose="020B0604020202020204" pitchFamily="34" charset="0"/>
            </a:endParaRPr>
          </a:p>
          <a:p>
            <a:pPr marL="171450" indent="-171450">
              <a:buClr>
                <a:srgbClr val="4A86B3"/>
              </a:buClr>
              <a:buFont typeface="Wingdings" panose="05000000000000000000" pitchFamily="2" charset="2"/>
              <a:buChar char="§"/>
            </a:pPr>
            <a:r>
              <a:rPr lang="es-ES" sz="1200" dirty="0">
                <a:latin typeface="Arial" panose="020B0604020202020204" pitchFamily="34" charset="0"/>
                <a:cs typeface="Arial" panose="020B0604020202020204" pitchFamily="34" charset="0"/>
              </a:rPr>
              <a:t>Tarjeta Micro SD con licencia CODESYS opcional</a:t>
            </a:r>
          </a:p>
          <a:p>
            <a:pPr marL="171450" indent="-171450">
              <a:buClr>
                <a:srgbClr val="4A86B3"/>
              </a:buClr>
              <a:buFont typeface="Wingdings" panose="05000000000000000000" pitchFamily="2" charset="2"/>
              <a:buChar char="§"/>
            </a:pPr>
            <a:r>
              <a:rPr lang="es-ES" sz="1200" dirty="0">
                <a:latin typeface="Arial" panose="020B0604020202020204" pitchFamily="34" charset="0"/>
                <a:cs typeface="Arial" panose="020B0604020202020204" pitchFamily="34" charset="0"/>
              </a:rPr>
              <a:t>Preparada para montaje en carril DIN</a:t>
            </a:r>
          </a:p>
          <a:p>
            <a:pPr marL="171450" indent="-171450">
              <a:buClr>
                <a:srgbClr val="4A86B3"/>
              </a:buClr>
              <a:buFont typeface="Wingdings" panose="05000000000000000000" pitchFamily="2" charset="2"/>
              <a:buChar char="§"/>
            </a:pPr>
            <a:r>
              <a:rPr lang="es-ES" sz="1200" dirty="0">
                <a:latin typeface="Arial" panose="020B0604020202020204" pitchFamily="34" charset="0"/>
                <a:cs typeface="Arial" panose="020B0604020202020204" pitchFamily="34" charset="0"/>
              </a:rPr>
              <a:t>3 interfaces serie que pueden ser RS485 o RS232</a:t>
            </a:r>
          </a:p>
          <a:p>
            <a:pPr marL="171450" indent="-171450">
              <a:buClr>
                <a:srgbClr val="4A86B3"/>
              </a:buClr>
              <a:buFont typeface="Wingdings" panose="05000000000000000000" pitchFamily="2" charset="2"/>
              <a:buChar char="§"/>
            </a:pPr>
            <a:r>
              <a:rPr lang="es-ES" sz="1200" dirty="0">
                <a:latin typeface="Arial" panose="020B0604020202020204" pitchFamily="34" charset="0"/>
                <a:cs typeface="Arial" panose="020B0604020202020204" pitchFamily="34" charset="0"/>
              </a:rPr>
              <a:t>Reloj RTC integrado con batería de </a:t>
            </a:r>
            <a:r>
              <a:rPr lang="es-ES" sz="1200" dirty="0" err="1">
                <a:latin typeface="Arial" panose="020B0604020202020204" pitchFamily="34" charset="0"/>
                <a:cs typeface="Arial" panose="020B0604020202020204" pitchFamily="34" charset="0"/>
              </a:rPr>
              <a:t>backup</a:t>
            </a:r>
            <a:endParaRPr lang="es-ES" sz="1200" dirty="0">
              <a:latin typeface="Arial" panose="020B0604020202020204" pitchFamily="34" charset="0"/>
              <a:cs typeface="Arial" panose="020B0604020202020204" pitchFamily="34" charset="0"/>
            </a:endParaRPr>
          </a:p>
          <a:p>
            <a:pPr marL="171450" indent="-171450">
              <a:buClr>
                <a:srgbClr val="4A86B3"/>
              </a:buClr>
              <a:buFont typeface="Wingdings" panose="05000000000000000000" pitchFamily="2" charset="2"/>
              <a:buChar char="§"/>
            </a:pPr>
            <a:r>
              <a:rPr lang="es-ES" sz="1200" dirty="0">
                <a:latin typeface="Arial" panose="020B0604020202020204" pitchFamily="34" charset="0"/>
                <a:cs typeface="Arial" panose="020B0604020202020204" pitchFamily="34" charset="0"/>
              </a:rPr>
              <a:t>Con Pantalla y sin pantalla</a:t>
            </a:r>
          </a:p>
        </p:txBody>
      </p:sp>
      <p:sp>
        <p:nvSpPr>
          <p:cNvPr id="11" name="CuadroTexto 10">
            <a:extLst>
              <a:ext uri="{FF2B5EF4-FFF2-40B4-BE49-F238E27FC236}">
                <a16:creationId xmlns:a16="http://schemas.microsoft.com/office/drawing/2014/main" id="{119EE168-5C07-4FB3-BF87-C37E2515940B}"/>
              </a:ext>
            </a:extLst>
          </p:cNvPr>
          <p:cNvSpPr txBox="1"/>
          <p:nvPr/>
        </p:nvSpPr>
        <p:spPr>
          <a:xfrm>
            <a:off x="628650" y="959732"/>
            <a:ext cx="6761787" cy="515526"/>
          </a:xfrm>
          <a:prstGeom prst="rect">
            <a:avLst/>
          </a:prstGeom>
          <a:noFill/>
        </p:spPr>
        <p:txBody>
          <a:bodyPr wrap="none" rtlCol="0">
            <a:spAutoFit/>
          </a:bodyPr>
          <a:lstStyle/>
          <a:p>
            <a:r>
              <a:rPr lang="es-ES" sz="1400" dirty="0">
                <a:latin typeface="Arial" panose="020B0604020202020204" pitchFamily="34" charset="0"/>
                <a:cs typeface="Arial" panose="020B0604020202020204" pitchFamily="34" charset="0"/>
              </a:rPr>
              <a:t>Con este controlador se puede aprovechar toda la potencia que ofrece CODESYS.</a:t>
            </a:r>
          </a:p>
          <a:p>
            <a:endParaRPr lang="es-ES" dirty="0"/>
          </a:p>
        </p:txBody>
      </p:sp>
      <p:graphicFrame>
        <p:nvGraphicFramePr>
          <p:cNvPr id="14" name="Objeto 13">
            <a:extLst>
              <a:ext uri="{FF2B5EF4-FFF2-40B4-BE49-F238E27FC236}">
                <a16:creationId xmlns:a16="http://schemas.microsoft.com/office/drawing/2014/main" id="{9981DE11-2770-4F81-8E04-EED357B19939}"/>
              </a:ext>
            </a:extLst>
          </p:cNvPr>
          <p:cNvGraphicFramePr>
            <a:graphicFrameLocks noChangeAspect="1"/>
          </p:cNvGraphicFramePr>
          <p:nvPr>
            <p:extLst>
              <p:ext uri="{D42A27DB-BD31-4B8C-83A1-F6EECF244321}">
                <p14:modId xmlns:p14="http://schemas.microsoft.com/office/powerpoint/2010/main" val="3282648808"/>
              </p:ext>
            </p:extLst>
          </p:nvPr>
        </p:nvGraphicFramePr>
        <p:xfrm>
          <a:off x="2436688" y="1592273"/>
          <a:ext cx="1817027" cy="1505149"/>
        </p:xfrm>
        <a:graphic>
          <a:graphicData uri="http://schemas.openxmlformats.org/presentationml/2006/ole">
            <mc:AlternateContent xmlns:mc="http://schemas.openxmlformats.org/markup-compatibility/2006">
              <mc:Choice xmlns:v="urn:schemas-microsoft-com:vml" Requires="v">
                <p:oleObj r:id="rId5" imgW="3403080" imgH="2818800" progId="">
                  <p:embed/>
                </p:oleObj>
              </mc:Choice>
              <mc:Fallback>
                <p:oleObj r:id="rId5" imgW="3403080" imgH="2818800" progId="">
                  <p:embed/>
                  <p:pic>
                    <p:nvPicPr>
                      <p:cNvPr id="14" name="Objeto 13">
                        <a:extLst>
                          <a:ext uri="{FF2B5EF4-FFF2-40B4-BE49-F238E27FC236}">
                            <a16:creationId xmlns:a16="http://schemas.microsoft.com/office/drawing/2014/main" id="{9981DE11-2770-4F81-8E04-EED357B19939}"/>
                          </a:ext>
                        </a:extLst>
                      </p:cNvPr>
                      <p:cNvPicPr/>
                      <p:nvPr/>
                    </p:nvPicPr>
                    <p:blipFill>
                      <a:blip r:embed="rId6"/>
                      <a:stretch>
                        <a:fillRect/>
                      </a:stretch>
                    </p:blipFill>
                    <p:spPr>
                      <a:xfrm>
                        <a:off x="2436688" y="1592273"/>
                        <a:ext cx="1817027" cy="1505149"/>
                      </a:xfrm>
                      <a:prstGeom prst="rect">
                        <a:avLst/>
                      </a:prstGeom>
                    </p:spPr>
                  </p:pic>
                </p:oleObj>
              </mc:Fallback>
            </mc:AlternateContent>
          </a:graphicData>
        </a:graphic>
      </p:graphicFrame>
      <p:graphicFrame>
        <p:nvGraphicFramePr>
          <p:cNvPr id="15" name="Objeto 14">
            <a:extLst>
              <a:ext uri="{FF2B5EF4-FFF2-40B4-BE49-F238E27FC236}">
                <a16:creationId xmlns:a16="http://schemas.microsoft.com/office/drawing/2014/main" id="{237462F7-7A58-4F05-AF4D-0E8C0127149C}"/>
              </a:ext>
            </a:extLst>
          </p:cNvPr>
          <p:cNvGraphicFramePr>
            <a:graphicFrameLocks noChangeAspect="1"/>
          </p:cNvGraphicFramePr>
          <p:nvPr>
            <p:extLst>
              <p:ext uri="{D42A27DB-BD31-4B8C-83A1-F6EECF244321}">
                <p14:modId xmlns:p14="http://schemas.microsoft.com/office/powerpoint/2010/main" val="708720538"/>
              </p:ext>
            </p:extLst>
          </p:nvPr>
        </p:nvGraphicFramePr>
        <p:xfrm>
          <a:off x="562110" y="1479845"/>
          <a:ext cx="1929350" cy="1831247"/>
        </p:xfrm>
        <a:graphic>
          <a:graphicData uri="http://schemas.openxmlformats.org/presentationml/2006/ole">
            <mc:AlternateContent xmlns:mc="http://schemas.openxmlformats.org/markup-compatibility/2006">
              <mc:Choice xmlns:v="urn:schemas-microsoft-com:vml" Requires="v">
                <p:oleObj r:id="rId7" imgW="2996640" imgH="2844360" progId="">
                  <p:embed/>
                </p:oleObj>
              </mc:Choice>
              <mc:Fallback>
                <p:oleObj r:id="rId7" imgW="2996640" imgH="2844360" progId="">
                  <p:embed/>
                  <p:pic>
                    <p:nvPicPr>
                      <p:cNvPr id="15" name="Objeto 14">
                        <a:extLst>
                          <a:ext uri="{FF2B5EF4-FFF2-40B4-BE49-F238E27FC236}">
                            <a16:creationId xmlns:a16="http://schemas.microsoft.com/office/drawing/2014/main" id="{237462F7-7A58-4F05-AF4D-0E8C0127149C}"/>
                          </a:ext>
                        </a:extLst>
                      </p:cNvPr>
                      <p:cNvPicPr/>
                      <p:nvPr/>
                    </p:nvPicPr>
                    <p:blipFill>
                      <a:blip r:embed="rId8"/>
                      <a:stretch>
                        <a:fillRect/>
                      </a:stretch>
                    </p:blipFill>
                    <p:spPr>
                      <a:xfrm>
                        <a:off x="562110" y="1479845"/>
                        <a:ext cx="1929350" cy="1831247"/>
                      </a:xfrm>
                      <a:prstGeom prst="rect">
                        <a:avLst/>
                      </a:prstGeom>
                    </p:spPr>
                  </p:pic>
                </p:oleObj>
              </mc:Fallback>
            </mc:AlternateContent>
          </a:graphicData>
        </a:graphic>
      </p:graphicFrame>
    </p:spTree>
    <p:extLst>
      <p:ext uri="{BB962C8B-B14F-4D97-AF65-F5344CB8AC3E}">
        <p14:creationId xmlns:p14="http://schemas.microsoft.com/office/powerpoint/2010/main" val="3816815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BOX-MBS-KNX">
            <a:extLst>
              <a:ext uri="{FF2B5EF4-FFF2-40B4-BE49-F238E27FC236}">
                <a16:creationId xmlns:a16="http://schemas.microsoft.com/office/drawing/2014/main" id="{604A4A28-C2E8-434F-ABC5-9E6A202EF91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2771" y="739655"/>
            <a:ext cx="7020476" cy="257661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F596E327-486C-4855-A3EE-FB0F366AFCA6}"/>
              </a:ext>
            </a:extLst>
          </p:cNvPr>
          <p:cNvSpPr>
            <a:spLocks noGrp="1"/>
          </p:cNvSpPr>
          <p:nvPr>
            <p:ph type="title"/>
          </p:nvPr>
        </p:nvSpPr>
        <p:spPr/>
        <p:txBody>
          <a:bodyPr/>
          <a:lstStyle/>
          <a:p>
            <a:r>
              <a:rPr lang="es-ES" dirty="0" err="1"/>
              <a:t>Gateways</a:t>
            </a:r>
            <a:r>
              <a:rPr lang="es-ES" dirty="0"/>
              <a:t> para </a:t>
            </a:r>
            <a:r>
              <a:rPr lang="es-ES" dirty="0" err="1"/>
              <a:t>Building</a:t>
            </a:r>
            <a:r>
              <a:rPr lang="es-ES" dirty="0"/>
              <a:t> </a:t>
            </a:r>
            <a:r>
              <a:rPr lang="es-ES" dirty="0" err="1"/>
              <a:t>Automation</a:t>
            </a:r>
            <a:endParaRPr lang="es-ES" dirty="0"/>
          </a:p>
        </p:txBody>
      </p:sp>
      <p:sp>
        <p:nvSpPr>
          <p:cNvPr id="4" name="Marcador de número de diapositiva 3">
            <a:extLst>
              <a:ext uri="{FF2B5EF4-FFF2-40B4-BE49-F238E27FC236}">
                <a16:creationId xmlns:a16="http://schemas.microsoft.com/office/drawing/2014/main" id="{9AEE7D6D-056E-4B47-98B4-38F61DE5CFE1}"/>
              </a:ext>
            </a:extLst>
          </p:cNvPr>
          <p:cNvSpPr>
            <a:spLocks noGrp="1"/>
          </p:cNvSpPr>
          <p:nvPr>
            <p:ph type="sldNum" sz="quarter" idx="12"/>
          </p:nvPr>
        </p:nvSpPr>
        <p:spPr/>
        <p:txBody>
          <a:bodyPr/>
          <a:lstStyle/>
          <a:p>
            <a:fld id="{21A62BF0-0218-134C-B0DD-450340753846}" type="slidenum">
              <a:rPr lang="es-ES_tradnl" smtClean="0"/>
              <a:pPr/>
              <a:t>42</a:t>
            </a:fld>
            <a:endParaRPr lang="es-ES_tradnl" dirty="0"/>
          </a:p>
        </p:txBody>
      </p:sp>
      <p:sp>
        <p:nvSpPr>
          <p:cNvPr id="6" name="CuadroTexto 5">
            <a:extLst>
              <a:ext uri="{FF2B5EF4-FFF2-40B4-BE49-F238E27FC236}">
                <a16:creationId xmlns:a16="http://schemas.microsoft.com/office/drawing/2014/main" id="{DDE2EF81-D164-488A-9F70-2C6FA264D441}"/>
              </a:ext>
            </a:extLst>
          </p:cNvPr>
          <p:cNvSpPr txBox="1"/>
          <p:nvPr/>
        </p:nvSpPr>
        <p:spPr>
          <a:xfrm>
            <a:off x="636790" y="3605405"/>
            <a:ext cx="2153752" cy="1161857"/>
          </a:xfrm>
          <a:prstGeom prst="rect">
            <a:avLst/>
          </a:prstGeom>
          <a:noFill/>
        </p:spPr>
        <p:txBody>
          <a:bodyPr wrap="square" numCol="1" rtlCol="0">
            <a:spAutoFit/>
          </a:bodyPr>
          <a:lstStyle/>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ASCII</a:t>
            </a:r>
          </a:p>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BACNET MSTP / IP</a:t>
            </a:r>
          </a:p>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DALI</a:t>
            </a:r>
          </a:p>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DMX</a:t>
            </a:r>
          </a:p>
          <a:p>
            <a:endParaRPr lang="es-ES" dirty="0"/>
          </a:p>
        </p:txBody>
      </p:sp>
      <p:sp>
        <p:nvSpPr>
          <p:cNvPr id="7" name="CuadroTexto 6">
            <a:extLst>
              <a:ext uri="{FF2B5EF4-FFF2-40B4-BE49-F238E27FC236}">
                <a16:creationId xmlns:a16="http://schemas.microsoft.com/office/drawing/2014/main" id="{12983C0A-32D3-4B26-97F5-23C31ABD7D5A}"/>
              </a:ext>
            </a:extLst>
          </p:cNvPr>
          <p:cNvSpPr txBox="1"/>
          <p:nvPr/>
        </p:nvSpPr>
        <p:spPr>
          <a:xfrm>
            <a:off x="2992582" y="3599498"/>
            <a:ext cx="2690301" cy="1161857"/>
          </a:xfrm>
          <a:prstGeom prst="rect">
            <a:avLst/>
          </a:prstGeom>
          <a:noFill/>
        </p:spPr>
        <p:txBody>
          <a:bodyPr wrap="square" rtlCol="0">
            <a:spAutoFit/>
          </a:bodyPr>
          <a:lstStyle/>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ENOCEAN</a:t>
            </a:r>
          </a:p>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KNX</a:t>
            </a:r>
          </a:p>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M-Bus</a:t>
            </a:r>
          </a:p>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Modbus RTU / TCP</a:t>
            </a:r>
          </a:p>
          <a:p>
            <a:endParaRPr lang="es-ES" dirty="0"/>
          </a:p>
        </p:txBody>
      </p:sp>
      <p:sp>
        <p:nvSpPr>
          <p:cNvPr id="8" name="CuadroTexto 7">
            <a:extLst>
              <a:ext uri="{FF2B5EF4-FFF2-40B4-BE49-F238E27FC236}">
                <a16:creationId xmlns:a16="http://schemas.microsoft.com/office/drawing/2014/main" id="{264253F0-764B-4A8B-905F-24232FBAE138}"/>
              </a:ext>
            </a:extLst>
          </p:cNvPr>
          <p:cNvSpPr txBox="1"/>
          <p:nvPr/>
        </p:nvSpPr>
        <p:spPr>
          <a:xfrm>
            <a:off x="5274803" y="3593591"/>
            <a:ext cx="1473620" cy="669414"/>
          </a:xfrm>
          <a:prstGeom prst="rect">
            <a:avLst/>
          </a:prstGeom>
          <a:noFill/>
        </p:spPr>
        <p:txBody>
          <a:bodyPr wrap="square" rtlCol="0">
            <a:spAutoFit/>
          </a:bodyPr>
          <a:lstStyle/>
          <a:p>
            <a:pPr marL="171450" indent="-171450">
              <a:buClr>
                <a:srgbClr val="4A86B3"/>
              </a:buClr>
              <a:buFont typeface="Wingdings" panose="05000000000000000000" pitchFamily="2" charset="2"/>
              <a:buChar char="§"/>
            </a:pPr>
            <a:r>
              <a:rPr lang="es-ES" sz="1200" dirty="0">
                <a:latin typeface="Arial" panose="020B0604020202020204" pitchFamily="34" charset="0"/>
                <a:cs typeface="Arial" panose="020B0604020202020204" pitchFamily="34" charset="0"/>
              </a:rPr>
              <a:t>LONWORKS</a:t>
            </a:r>
          </a:p>
          <a:p>
            <a:pPr marL="171450" indent="-171450">
              <a:buClr>
                <a:srgbClr val="4A86B3"/>
              </a:buClr>
              <a:buFont typeface="Wingdings" panose="05000000000000000000" pitchFamily="2" charset="2"/>
              <a:buChar char="§"/>
            </a:pPr>
            <a:r>
              <a:rPr lang="es-ES" sz="1200" dirty="0">
                <a:latin typeface="Arial" panose="020B0604020202020204" pitchFamily="34" charset="0"/>
                <a:cs typeface="Arial" panose="020B0604020202020204" pitchFamily="34" charset="0"/>
              </a:rPr>
              <a:t>Otros</a:t>
            </a:r>
          </a:p>
          <a:p>
            <a:endParaRPr lang="es-ES" dirty="0"/>
          </a:p>
        </p:txBody>
      </p:sp>
      <p:pic>
        <p:nvPicPr>
          <p:cNvPr id="1028" name="Picture 4" descr="RESI enocean to Modbus">
            <a:extLst>
              <a:ext uri="{FF2B5EF4-FFF2-40B4-BE49-F238E27FC236}">
                <a16:creationId xmlns:a16="http://schemas.microsoft.com/office/drawing/2014/main" id="{4B33371C-06A1-49A6-9F21-3D741BD5F6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31" t="11961" r="14240" b="14741"/>
          <a:stretch/>
        </p:blipFill>
        <p:spPr bwMode="auto">
          <a:xfrm rot="196078">
            <a:off x="7058416" y="3211735"/>
            <a:ext cx="1934599" cy="1375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077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C7F735-45B7-4561-BB0E-569E0B9EE0F1}"/>
              </a:ext>
            </a:extLst>
          </p:cNvPr>
          <p:cNvSpPr>
            <a:spLocks noGrp="1"/>
          </p:cNvSpPr>
          <p:nvPr>
            <p:ph type="title"/>
          </p:nvPr>
        </p:nvSpPr>
        <p:spPr/>
        <p:txBody>
          <a:bodyPr/>
          <a:lstStyle/>
          <a:p>
            <a:r>
              <a:rPr lang="es-ES" dirty="0"/>
              <a:t>Soluciones </a:t>
            </a:r>
            <a:r>
              <a:rPr lang="es-ES" dirty="0" err="1"/>
              <a:t>Wireles</a:t>
            </a:r>
            <a:r>
              <a:rPr lang="es-ES" dirty="0"/>
              <a:t> WLAN(Wifi) - Bluetooth</a:t>
            </a:r>
          </a:p>
        </p:txBody>
      </p:sp>
      <p:sp>
        <p:nvSpPr>
          <p:cNvPr id="4" name="Marcador de número de diapositiva 3">
            <a:extLst>
              <a:ext uri="{FF2B5EF4-FFF2-40B4-BE49-F238E27FC236}">
                <a16:creationId xmlns:a16="http://schemas.microsoft.com/office/drawing/2014/main" id="{1DF6239A-1A1C-4929-9CB3-6D466F3DE6DC}"/>
              </a:ext>
            </a:extLst>
          </p:cNvPr>
          <p:cNvSpPr>
            <a:spLocks noGrp="1"/>
          </p:cNvSpPr>
          <p:nvPr>
            <p:ph type="sldNum" sz="quarter" idx="12"/>
          </p:nvPr>
        </p:nvSpPr>
        <p:spPr/>
        <p:txBody>
          <a:bodyPr/>
          <a:lstStyle/>
          <a:p>
            <a:fld id="{21A62BF0-0218-134C-B0DD-450340753846}" type="slidenum">
              <a:rPr lang="es-ES_tradnl" smtClean="0"/>
              <a:pPr/>
              <a:t>43</a:t>
            </a:fld>
            <a:endParaRPr lang="es-ES_tradnl" dirty="0"/>
          </a:p>
        </p:txBody>
      </p:sp>
      <p:pic>
        <p:nvPicPr>
          <p:cNvPr id="2050" name="Picture 2" descr="Anybus Wireless Industrial">
            <a:extLst>
              <a:ext uri="{FF2B5EF4-FFF2-40B4-BE49-F238E27FC236}">
                <a16:creationId xmlns:a16="http://schemas.microsoft.com/office/drawing/2014/main" id="{350BD01A-097B-473D-B9AD-E9EF81E08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52" y="959670"/>
            <a:ext cx="5197275" cy="34142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ybus Wireless Bridge 2, Ethernet TCP/IP Bridge y AccesPoint Wireless LAN y Bluetooth simultaneamente ">
            <a:extLst>
              <a:ext uri="{FF2B5EF4-FFF2-40B4-BE49-F238E27FC236}">
                <a16:creationId xmlns:a16="http://schemas.microsoft.com/office/drawing/2014/main" id="{2A2A3620-6120-4493-894D-2392D1280D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875" r="50738"/>
          <a:stretch/>
        </p:blipFill>
        <p:spPr bwMode="auto">
          <a:xfrm>
            <a:off x="5834065" y="959670"/>
            <a:ext cx="3049905" cy="271653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CD3A7BD0-103E-404A-A29C-32AB4D966970}"/>
              </a:ext>
            </a:extLst>
          </p:cNvPr>
          <p:cNvSpPr txBox="1"/>
          <p:nvPr/>
        </p:nvSpPr>
        <p:spPr>
          <a:xfrm>
            <a:off x="5834064" y="3826039"/>
            <a:ext cx="3049905" cy="715581"/>
          </a:xfrm>
          <a:prstGeom prst="rect">
            <a:avLst/>
          </a:prstGeom>
          <a:noFill/>
        </p:spPr>
        <p:txBody>
          <a:bodyPr wrap="square" rtlCol="0">
            <a:spAutoFit/>
          </a:bodyPr>
          <a:lstStyle/>
          <a:p>
            <a:pPr marL="285750" indent="-285750">
              <a:buClr>
                <a:srgbClr val="4A86B3"/>
              </a:buClr>
              <a:buFont typeface="Wingdings" panose="05000000000000000000" pitchFamily="2" charset="2"/>
              <a:buChar char="§"/>
            </a:pPr>
            <a:r>
              <a:rPr lang="es-ES" dirty="0">
                <a:latin typeface="Arial" panose="020B0604020202020204" pitchFamily="34" charset="0"/>
                <a:cs typeface="Arial" panose="020B0604020202020204" pitchFamily="34" charset="0"/>
              </a:rPr>
              <a:t>Ethernet (Convencional)</a:t>
            </a:r>
          </a:p>
          <a:p>
            <a:pPr marL="285750" indent="-285750">
              <a:buClr>
                <a:srgbClr val="4A86B3"/>
              </a:buClr>
              <a:buFont typeface="Wingdings" panose="05000000000000000000" pitchFamily="2" charset="2"/>
              <a:buChar char="§"/>
            </a:pPr>
            <a:r>
              <a:rPr lang="es-ES" dirty="0">
                <a:latin typeface="Arial" panose="020B0604020202020204" pitchFamily="34" charset="0"/>
                <a:cs typeface="Arial" panose="020B0604020202020204" pitchFamily="34" charset="0"/>
              </a:rPr>
              <a:t>Serie (RS485)</a:t>
            </a:r>
          </a:p>
          <a:p>
            <a:pPr marL="285750" indent="-285750">
              <a:buClr>
                <a:srgbClr val="4A86B3"/>
              </a:buClr>
              <a:buFont typeface="Wingdings" panose="05000000000000000000" pitchFamily="2" charset="2"/>
              <a:buChar char="§"/>
            </a:pPr>
            <a:r>
              <a:rPr lang="es-ES" dirty="0">
                <a:latin typeface="Arial" panose="020B0604020202020204" pitchFamily="34" charset="0"/>
                <a:cs typeface="Arial" panose="020B0604020202020204" pitchFamily="34" charset="0"/>
              </a:rPr>
              <a:t>CAN bus</a:t>
            </a:r>
          </a:p>
        </p:txBody>
      </p:sp>
    </p:spTree>
    <p:extLst>
      <p:ext uri="{BB962C8B-B14F-4D97-AF65-F5344CB8AC3E}">
        <p14:creationId xmlns:p14="http://schemas.microsoft.com/office/powerpoint/2010/main" val="922998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FA9A96-E7B4-4E48-9855-FC927F32FCC2}"/>
              </a:ext>
            </a:extLst>
          </p:cNvPr>
          <p:cNvSpPr>
            <a:spLocks noGrp="1"/>
          </p:cNvSpPr>
          <p:nvPr>
            <p:ph type="title"/>
          </p:nvPr>
        </p:nvSpPr>
        <p:spPr/>
        <p:txBody>
          <a:bodyPr/>
          <a:lstStyle/>
          <a:p>
            <a:r>
              <a:rPr lang="es-ES" dirty="0"/>
              <a:t>Módulos de entradas y salidas</a:t>
            </a:r>
          </a:p>
        </p:txBody>
      </p:sp>
      <p:sp>
        <p:nvSpPr>
          <p:cNvPr id="3" name="Marcador de contenido 2">
            <a:extLst>
              <a:ext uri="{FF2B5EF4-FFF2-40B4-BE49-F238E27FC236}">
                <a16:creationId xmlns:a16="http://schemas.microsoft.com/office/drawing/2014/main" id="{149BC912-4D42-4CE3-A95A-2B44D973A273}"/>
              </a:ext>
            </a:extLst>
          </p:cNvPr>
          <p:cNvSpPr>
            <a:spLocks noGrp="1"/>
          </p:cNvSpPr>
          <p:nvPr>
            <p:ph sz="quarter" idx="11"/>
          </p:nvPr>
        </p:nvSpPr>
        <p:spPr/>
        <p:txBody>
          <a:bodyPr/>
          <a:lstStyle/>
          <a:p>
            <a:endParaRPr lang="es-ES" dirty="0"/>
          </a:p>
          <a:p>
            <a:endParaRPr lang="es-ES" dirty="0"/>
          </a:p>
        </p:txBody>
      </p:sp>
      <p:sp>
        <p:nvSpPr>
          <p:cNvPr id="4" name="Marcador de número de diapositiva 3">
            <a:extLst>
              <a:ext uri="{FF2B5EF4-FFF2-40B4-BE49-F238E27FC236}">
                <a16:creationId xmlns:a16="http://schemas.microsoft.com/office/drawing/2014/main" id="{D29FB15B-2F06-4319-82FE-D0ED418BF821}"/>
              </a:ext>
            </a:extLst>
          </p:cNvPr>
          <p:cNvSpPr>
            <a:spLocks noGrp="1"/>
          </p:cNvSpPr>
          <p:nvPr>
            <p:ph type="sldNum" sz="quarter" idx="12"/>
          </p:nvPr>
        </p:nvSpPr>
        <p:spPr/>
        <p:txBody>
          <a:bodyPr/>
          <a:lstStyle/>
          <a:p>
            <a:fld id="{21A62BF0-0218-134C-B0DD-450340753846}" type="slidenum">
              <a:rPr lang="es-ES_tradnl" smtClean="0"/>
              <a:pPr/>
              <a:t>44</a:t>
            </a:fld>
            <a:endParaRPr lang="es-ES_tradnl" dirty="0"/>
          </a:p>
        </p:txBody>
      </p:sp>
      <p:pic>
        <p:nvPicPr>
          <p:cNvPr id="2050" name="Picture 2" descr="RESI controles de habitación">
            <a:extLst>
              <a:ext uri="{FF2B5EF4-FFF2-40B4-BE49-F238E27FC236}">
                <a16:creationId xmlns:a16="http://schemas.microsoft.com/office/drawing/2014/main" id="{FBAA0107-43C5-4B24-ABB2-682589FB2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689472"/>
            <a:ext cx="2847975" cy="1876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I sensor CO2">
            <a:extLst>
              <a:ext uri="{FF2B5EF4-FFF2-40B4-BE49-F238E27FC236}">
                <a16:creationId xmlns:a16="http://schemas.microsoft.com/office/drawing/2014/main" id="{7B3E7B01-C453-484C-B31C-A6C1BC6A228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27990" y="1152416"/>
            <a:ext cx="2437621" cy="160605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17381062-74A2-4A92-BDA4-02A48A01EB49}"/>
              </a:ext>
            </a:extLst>
          </p:cNvPr>
          <p:cNvSpPr txBox="1"/>
          <p:nvPr/>
        </p:nvSpPr>
        <p:spPr>
          <a:xfrm>
            <a:off x="3265611" y="1025198"/>
            <a:ext cx="5048093" cy="507831"/>
          </a:xfrm>
          <a:prstGeom prst="rect">
            <a:avLst/>
          </a:prstGeom>
          <a:noFill/>
        </p:spPr>
        <p:txBody>
          <a:bodyPr wrap="square" rtlCol="0">
            <a:spAutoFit/>
          </a:bodyPr>
          <a:lstStyle/>
          <a:p>
            <a:r>
              <a:rPr lang="es-ES" b="1" i="0" u="none" strike="noStrike" dirty="0">
                <a:solidFill>
                  <a:srgbClr val="333333"/>
                </a:solidFill>
                <a:effectLst/>
                <a:latin typeface="arial" panose="020B0604020202020204" pitchFamily="34" charset="0"/>
              </a:rPr>
              <a:t>Módulos IO, desde un perfil muy delgado a módulos con 16 Relés de Potencia 250Vac/16A</a:t>
            </a:r>
            <a:endParaRPr lang="es-ES" dirty="0"/>
          </a:p>
        </p:txBody>
      </p:sp>
      <p:sp>
        <p:nvSpPr>
          <p:cNvPr id="9" name="CuadroTexto 8">
            <a:extLst>
              <a:ext uri="{FF2B5EF4-FFF2-40B4-BE49-F238E27FC236}">
                <a16:creationId xmlns:a16="http://schemas.microsoft.com/office/drawing/2014/main" id="{977BDE1B-DE92-49C2-87BA-F5A8BB24885B}"/>
              </a:ext>
            </a:extLst>
          </p:cNvPr>
          <p:cNvSpPr txBox="1"/>
          <p:nvPr/>
        </p:nvSpPr>
        <p:spPr>
          <a:xfrm>
            <a:off x="3277285" y="1448370"/>
            <a:ext cx="5237901" cy="2169825"/>
          </a:xfrm>
          <a:prstGeom prst="rect">
            <a:avLst/>
          </a:prstGeom>
          <a:noFill/>
        </p:spPr>
        <p:txBody>
          <a:bodyPr wrap="square" rtlCol="0">
            <a:spAutoFit/>
          </a:bodyPr>
          <a:lstStyle/>
          <a:p>
            <a:endParaRPr lang="es-ES" dirty="0">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dirty="0">
                <a:latin typeface="Arial" panose="020B0604020202020204" pitchFamily="34" charset="0"/>
                <a:cs typeface="Arial" panose="020B0604020202020204" pitchFamily="34" charset="0"/>
              </a:rPr>
              <a:t>Los módulos delgados o ultradelgados disponen de 1 a 4 Salidas / Entradas, que pueden ser: Digital output, Digital Input, </a:t>
            </a:r>
            <a:r>
              <a:rPr lang="es-ES" dirty="0" err="1">
                <a:latin typeface="Arial" panose="020B0604020202020204" pitchFamily="34" charset="0"/>
                <a:cs typeface="Arial" panose="020B0604020202020204" pitchFamily="34" charset="0"/>
              </a:rPr>
              <a:t>Analog</a:t>
            </a:r>
            <a:r>
              <a:rPr lang="es-ES" dirty="0">
                <a:latin typeface="Arial" panose="020B0604020202020204" pitchFamily="34" charset="0"/>
                <a:cs typeface="Arial" panose="020B0604020202020204" pitchFamily="34" charset="0"/>
              </a:rPr>
              <a:t> Input, </a:t>
            </a:r>
            <a:r>
              <a:rPr lang="es-ES" dirty="0" err="1">
                <a:latin typeface="Arial" panose="020B0604020202020204" pitchFamily="34" charset="0"/>
                <a:cs typeface="Arial" panose="020B0604020202020204" pitchFamily="34" charset="0"/>
              </a:rPr>
              <a:t>Analog</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Ouput</a:t>
            </a:r>
            <a:r>
              <a:rPr lang="es-ES" dirty="0">
                <a:latin typeface="Arial" panose="020B0604020202020204" pitchFamily="34" charset="0"/>
                <a:cs typeface="Arial" panose="020B0604020202020204" pitchFamily="34" charset="0"/>
              </a:rPr>
              <a:t>, PT100, PT200, PT500, PT1000, NI120, NI1000-DIN43760, DC Smart Meter.</a:t>
            </a:r>
          </a:p>
          <a:p>
            <a:pPr marL="285750" indent="-285750">
              <a:buClr>
                <a:srgbClr val="4A86B3"/>
              </a:buClr>
              <a:buFont typeface="Wingdings" panose="05000000000000000000" pitchFamily="2" charset="2"/>
              <a:buChar char="§"/>
            </a:pPr>
            <a:endParaRPr lang="es-ES" dirty="0">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endParaRPr lang="es-ES" dirty="0">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dirty="0">
                <a:latin typeface="Arial" panose="020B0604020202020204" pitchFamily="34" charset="0"/>
                <a:cs typeface="Arial" panose="020B0604020202020204" pitchFamily="34" charset="0"/>
              </a:rPr>
              <a:t>Los módulos grandes disponen de 8 a 64 Salidas / Entradas, que pueden ser: Digital output, Digital Input, </a:t>
            </a:r>
            <a:r>
              <a:rPr lang="es-ES" dirty="0" err="1">
                <a:latin typeface="Arial" panose="020B0604020202020204" pitchFamily="34" charset="0"/>
                <a:cs typeface="Arial" panose="020B0604020202020204" pitchFamily="34" charset="0"/>
              </a:rPr>
              <a:t>Relay</a:t>
            </a:r>
            <a:r>
              <a:rPr lang="es-ES" dirty="0">
                <a:latin typeface="Arial" panose="020B0604020202020204" pitchFamily="34" charset="0"/>
                <a:cs typeface="Arial" panose="020B0604020202020204" pitchFamily="34" charset="0"/>
              </a:rPr>
              <a:t> Output, </a:t>
            </a:r>
            <a:r>
              <a:rPr lang="es-ES" dirty="0" err="1">
                <a:latin typeface="Arial" panose="020B0604020202020204" pitchFamily="34" charset="0"/>
                <a:cs typeface="Arial" panose="020B0604020202020204" pitchFamily="34" charset="0"/>
              </a:rPr>
              <a:t>Analog</a:t>
            </a:r>
            <a:r>
              <a:rPr lang="es-ES" dirty="0">
                <a:latin typeface="Arial" panose="020B0604020202020204" pitchFamily="34" charset="0"/>
                <a:cs typeface="Arial" panose="020B0604020202020204" pitchFamily="34" charset="0"/>
              </a:rPr>
              <a:t> Input, </a:t>
            </a:r>
            <a:r>
              <a:rPr lang="es-ES" dirty="0" err="1">
                <a:latin typeface="Arial" panose="020B0604020202020204" pitchFamily="34" charset="0"/>
                <a:cs typeface="Arial" panose="020B0604020202020204" pitchFamily="34" charset="0"/>
              </a:rPr>
              <a:t>Analog</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Ouput</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546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2868DE-A492-49C8-84A6-9CB26ABF8144}"/>
              </a:ext>
            </a:extLst>
          </p:cNvPr>
          <p:cNvSpPr>
            <a:spLocks noGrp="1"/>
          </p:cNvSpPr>
          <p:nvPr>
            <p:ph type="title"/>
          </p:nvPr>
        </p:nvSpPr>
        <p:spPr/>
        <p:txBody>
          <a:bodyPr/>
          <a:lstStyle/>
          <a:p>
            <a:r>
              <a:rPr lang="es-ES" dirty="0"/>
              <a:t>Controladores LED</a:t>
            </a:r>
          </a:p>
        </p:txBody>
      </p:sp>
      <p:sp>
        <p:nvSpPr>
          <p:cNvPr id="3" name="Marcador de contenido 2">
            <a:extLst>
              <a:ext uri="{FF2B5EF4-FFF2-40B4-BE49-F238E27FC236}">
                <a16:creationId xmlns:a16="http://schemas.microsoft.com/office/drawing/2014/main" id="{48EAC0C9-E814-421A-875D-B10666DACA48}"/>
              </a:ext>
            </a:extLst>
          </p:cNvPr>
          <p:cNvSpPr>
            <a:spLocks noGrp="1"/>
          </p:cNvSpPr>
          <p:nvPr>
            <p:ph sz="quarter" idx="11"/>
          </p:nvPr>
        </p:nvSpPr>
        <p:spPr>
          <a:xfrm>
            <a:off x="628814" y="778374"/>
            <a:ext cx="7886536" cy="3854082"/>
          </a:xfrm>
        </p:spPr>
        <p:txBody>
          <a:bodyPr>
            <a:normAutofit fontScale="92500" lnSpcReduction="10000"/>
          </a:bodyPr>
          <a:lstStyle/>
          <a:p>
            <a:pPr>
              <a:buFont typeface="Wingdings" panose="05000000000000000000" pitchFamily="2" charset="2"/>
              <a:buChar char="§"/>
            </a:pPr>
            <a:r>
              <a:rPr lang="es-ES" b="1" i="0" u="none" strike="noStrike" dirty="0">
                <a:solidFill>
                  <a:srgbClr val="333333"/>
                </a:solidFill>
                <a:effectLst/>
                <a:latin typeface="arial" panose="020B0604020202020204" pitchFamily="34" charset="0"/>
              </a:rPr>
              <a:t>Módulos de Control para Iluminación de 1 o hasta 4 tiras de </a:t>
            </a:r>
            <a:r>
              <a:rPr lang="es-ES" b="1" i="0" u="none" strike="noStrike" dirty="0" err="1">
                <a:solidFill>
                  <a:srgbClr val="333333"/>
                </a:solidFill>
                <a:effectLst/>
                <a:latin typeface="arial" panose="020B0604020202020204" pitchFamily="34" charset="0"/>
              </a:rPr>
              <a:t>LEDs</a:t>
            </a:r>
            <a:r>
              <a:rPr lang="es-ES" b="1" i="0" u="none" strike="noStrike" dirty="0">
                <a:solidFill>
                  <a:srgbClr val="333333"/>
                </a:solidFill>
                <a:effectLst/>
                <a:latin typeface="arial" panose="020B0604020202020204" pitchFamily="34" charset="0"/>
              </a:rPr>
              <a:t> con Comandos Modbus RTU</a:t>
            </a:r>
          </a:p>
          <a:p>
            <a:endParaRPr lang="es-ES" b="1" dirty="0">
              <a:solidFill>
                <a:srgbClr val="333333"/>
              </a:solidFill>
              <a:latin typeface="arial" panose="020B0604020202020204" pitchFamily="34" charset="0"/>
            </a:endParaRPr>
          </a:p>
          <a:p>
            <a:endParaRPr lang="es-ES" b="1" i="0" u="none" strike="noStrike" dirty="0">
              <a:solidFill>
                <a:srgbClr val="333333"/>
              </a:solidFill>
              <a:effectLst/>
              <a:latin typeface="arial" panose="020B0604020202020204" pitchFamily="34" charset="0"/>
            </a:endParaRPr>
          </a:p>
          <a:p>
            <a:endParaRPr lang="es-ES" b="1" dirty="0">
              <a:solidFill>
                <a:srgbClr val="333333"/>
              </a:solidFill>
              <a:latin typeface="arial" panose="020B0604020202020204" pitchFamily="34" charset="0"/>
            </a:endParaRPr>
          </a:p>
          <a:p>
            <a:endParaRPr lang="es-ES" b="1" i="0" u="none" strike="noStrike" dirty="0">
              <a:solidFill>
                <a:srgbClr val="333333"/>
              </a:solidFill>
              <a:effectLst/>
              <a:latin typeface="arial" panose="020B0604020202020204" pitchFamily="34" charset="0"/>
            </a:endParaRPr>
          </a:p>
          <a:p>
            <a:endParaRPr lang="es-ES" b="1" dirty="0">
              <a:solidFill>
                <a:srgbClr val="333333"/>
              </a:solidFill>
              <a:latin typeface="arial" panose="020B0604020202020204" pitchFamily="34" charset="0"/>
            </a:endParaRPr>
          </a:p>
          <a:p>
            <a:endParaRPr lang="es-ES" b="1" i="0" u="none" strike="noStrike" dirty="0">
              <a:solidFill>
                <a:srgbClr val="333333"/>
              </a:solidFill>
              <a:effectLst/>
              <a:latin typeface="arial" panose="020B0604020202020204" pitchFamily="34" charset="0"/>
            </a:endParaRPr>
          </a:p>
          <a:p>
            <a:endParaRPr lang="es-ES" b="1" dirty="0">
              <a:solidFill>
                <a:srgbClr val="333333"/>
              </a:solidFill>
              <a:latin typeface="arial" panose="020B0604020202020204" pitchFamily="34" charset="0"/>
            </a:endParaRPr>
          </a:p>
          <a:p>
            <a:endParaRPr lang="es-ES" b="1" i="0" u="none" strike="noStrike" dirty="0">
              <a:solidFill>
                <a:srgbClr val="333333"/>
              </a:solidFill>
              <a:effectLst/>
              <a:latin typeface="arial" panose="020B0604020202020204" pitchFamily="34" charset="0"/>
            </a:endParaRPr>
          </a:p>
          <a:p>
            <a:pPr marL="50800" indent="0">
              <a:buNone/>
            </a:pPr>
            <a:endParaRPr lang="es-ES" b="0" i="0" dirty="0">
              <a:solidFill>
                <a:srgbClr val="222222"/>
              </a:solidFill>
              <a:effectLst/>
              <a:latin typeface="Arial" panose="020B0604020202020204" pitchFamily="34" charset="0"/>
            </a:endParaRPr>
          </a:p>
          <a:p>
            <a:pPr marL="50800" indent="0">
              <a:buNone/>
            </a:pPr>
            <a:endParaRPr lang="es-ES" dirty="0">
              <a:solidFill>
                <a:srgbClr val="222222"/>
              </a:solidFill>
            </a:endParaRPr>
          </a:p>
          <a:p>
            <a:pPr marL="50800" indent="0">
              <a:buNone/>
            </a:pPr>
            <a:endParaRPr lang="es-ES" b="0" i="0" dirty="0">
              <a:solidFill>
                <a:srgbClr val="222222"/>
              </a:solidFill>
              <a:effectLst/>
              <a:latin typeface="Arial" panose="020B0604020202020204" pitchFamily="34" charset="0"/>
            </a:endParaRPr>
          </a:p>
          <a:p>
            <a:pPr marL="50800" indent="0">
              <a:buNone/>
            </a:pPr>
            <a:r>
              <a:rPr lang="es-ES" b="0" i="0" dirty="0">
                <a:solidFill>
                  <a:srgbClr val="222222"/>
                </a:solidFill>
                <a:effectLst/>
                <a:latin typeface="Arial" panose="020B0604020202020204" pitchFamily="34" charset="0"/>
              </a:rPr>
              <a:t>Módulo MODBUS/RTU para controlar </a:t>
            </a:r>
            <a:r>
              <a:rPr lang="es-ES" b="0" i="0" dirty="0" err="1">
                <a:solidFill>
                  <a:srgbClr val="222222"/>
                </a:solidFill>
                <a:effectLst/>
                <a:latin typeface="Arial" panose="020B0604020202020204" pitchFamily="34" charset="0"/>
              </a:rPr>
              <a:t>LEDs</a:t>
            </a:r>
            <a:r>
              <a:rPr lang="es-ES" b="0" i="0" dirty="0">
                <a:solidFill>
                  <a:srgbClr val="222222"/>
                </a:solidFill>
                <a:effectLst/>
                <a:latin typeface="Arial" panose="020B0604020202020204" pitchFamily="34" charset="0"/>
              </a:rPr>
              <a:t> con hasta 12 canales individuales</a:t>
            </a:r>
            <a:endParaRPr lang="es-ES" dirty="0"/>
          </a:p>
        </p:txBody>
      </p:sp>
      <p:sp>
        <p:nvSpPr>
          <p:cNvPr id="4" name="Marcador de número de diapositiva 3">
            <a:extLst>
              <a:ext uri="{FF2B5EF4-FFF2-40B4-BE49-F238E27FC236}">
                <a16:creationId xmlns:a16="http://schemas.microsoft.com/office/drawing/2014/main" id="{149F9B7D-7369-4720-A8BD-08959C1BBEE6}"/>
              </a:ext>
            </a:extLst>
          </p:cNvPr>
          <p:cNvSpPr>
            <a:spLocks noGrp="1"/>
          </p:cNvSpPr>
          <p:nvPr>
            <p:ph type="sldNum" sz="quarter" idx="12"/>
          </p:nvPr>
        </p:nvSpPr>
        <p:spPr/>
        <p:txBody>
          <a:bodyPr/>
          <a:lstStyle/>
          <a:p>
            <a:fld id="{21A62BF0-0218-134C-B0DD-450340753846}" type="slidenum">
              <a:rPr lang="es-ES_tradnl" smtClean="0"/>
              <a:pPr/>
              <a:t>45</a:t>
            </a:fld>
            <a:endParaRPr lang="es-ES_tradnl" dirty="0"/>
          </a:p>
        </p:txBody>
      </p:sp>
      <p:pic>
        <p:nvPicPr>
          <p:cNvPr id="3074" name="Picture 2" descr="Modulos de Control para Iluminación de 1 o hasta 4 tiras de LEDs con Comandos Modbus RTU">
            <a:extLst>
              <a:ext uri="{FF2B5EF4-FFF2-40B4-BE49-F238E27FC236}">
                <a16:creationId xmlns:a16="http://schemas.microsoft.com/office/drawing/2014/main" id="{06455794-5F26-4F0D-B942-B8561D37769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70103" y="1487026"/>
            <a:ext cx="5445860" cy="251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025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15B0B1-0CDA-4058-AC40-33110CC97E71}"/>
              </a:ext>
            </a:extLst>
          </p:cNvPr>
          <p:cNvSpPr>
            <a:spLocks noGrp="1"/>
          </p:cNvSpPr>
          <p:nvPr>
            <p:ph type="title"/>
          </p:nvPr>
        </p:nvSpPr>
        <p:spPr/>
        <p:txBody>
          <a:bodyPr/>
          <a:lstStyle/>
          <a:p>
            <a:r>
              <a:rPr lang="es-ES" dirty="0"/>
              <a:t>Sensores</a:t>
            </a:r>
          </a:p>
        </p:txBody>
      </p:sp>
      <p:sp>
        <p:nvSpPr>
          <p:cNvPr id="4" name="Marcador de número de diapositiva 3">
            <a:extLst>
              <a:ext uri="{FF2B5EF4-FFF2-40B4-BE49-F238E27FC236}">
                <a16:creationId xmlns:a16="http://schemas.microsoft.com/office/drawing/2014/main" id="{DC28DE6A-BF51-4487-B656-26E57D18330A}"/>
              </a:ext>
            </a:extLst>
          </p:cNvPr>
          <p:cNvSpPr>
            <a:spLocks noGrp="1"/>
          </p:cNvSpPr>
          <p:nvPr>
            <p:ph type="sldNum" sz="quarter" idx="12"/>
          </p:nvPr>
        </p:nvSpPr>
        <p:spPr/>
        <p:txBody>
          <a:bodyPr/>
          <a:lstStyle/>
          <a:p>
            <a:fld id="{21A62BF0-0218-134C-B0DD-450340753846}" type="slidenum">
              <a:rPr lang="es-ES_tradnl" smtClean="0"/>
              <a:pPr/>
              <a:t>46</a:t>
            </a:fld>
            <a:endParaRPr lang="es-ES_tradnl" dirty="0"/>
          </a:p>
        </p:txBody>
      </p:sp>
      <p:pic>
        <p:nvPicPr>
          <p:cNvPr id="4098" name="Picture 2" descr="alt_erNewImg650_place_holder">
            <a:extLst>
              <a:ext uri="{FF2B5EF4-FFF2-40B4-BE49-F238E27FC236}">
                <a16:creationId xmlns:a16="http://schemas.microsoft.com/office/drawing/2014/main" id="{A817C8EA-67BB-4C45-A044-6B2DE7729C68}"/>
              </a:ext>
            </a:extLst>
          </p:cNvPr>
          <p:cNvPicPr>
            <a:picLocks noGrp="1" noChangeAspect="1" noChangeArrowheads="1"/>
          </p:cNvPicPr>
          <p:nvPr>
            <p:ph sz="quarter" idx="11"/>
          </p:nvPr>
        </p:nvPicPr>
        <p:blipFill>
          <a:blip r:embed="rId3" cstate="email">
            <a:extLst>
              <a:ext uri="{28A0092B-C50C-407E-A947-70E740481C1C}">
                <a14:useLocalDpi xmlns:a14="http://schemas.microsoft.com/office/drawing/2010/main" val="0"/>
              </a:ext>
            </a:extLst>
          </a:blip>
          <a:srcRect/>
          <a:stretch>
            <a:fillRect/>
          </a:stretch>
        </p:blipFill>
        <p:spPr bwMode="auto">
          <a:xfrm>
            <a:off x="3164975" y="402313"/>
            <a:ext cx="5350375" cy="40333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88B1E42-5201-40A8-A331-32C1F742A5AD}"/>
              </a:ext>
            </a:extLst>
          </p:cNvPr>
          <p:cNvSpPr txBox="1"/>
          <p:nvPr/>
        </p:nvSpPr>
        <p:spPr>
          <a:xfrm>
            <a:off x="423193" y="1028700"/>
            <a:ext cx="2456033" cy="3323987"/>
          </a:xfrm>
          <a:prstGeom prst="rect">
            <a:avLst/>
          </a:prstGeom>
          <a:noFill/>
        </p:spPr>
        <p:txBody>
          <a:bodyPr wrap="square" rtlCol="0">
            <a:spAutoFit/>
          </a:bodyPr>
          <a:lstStyle/>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Con o sin Web server</a:t>
            </a:r>
          </a:p>
          <a:p>
            <a:pPr marL="285750" indent="-285750">
              <a:buClr>
                <a:srgbClr val="4A86B3"/>
              </a:buClr>
              <a:buFont typeface="Wingdings" panose="05000000000000000000" pitchFamily="2" charset="2"/>
              <a:buChar char="§"/>
            </a:pPr>
            <a:endParaRPr lang="es-ES" sz="1400" dirty="0">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Multiprotocolo</a:t>
            </a:r>
          </a:p>
          <a:p>
            <a:pPr marL="285750" indent="-285750">
              <a:buClr>
                <a:srgbClr val="4A86B3"/>
              </a:buClr>
              <a:buFont typeface="Wingdings" panose="05000000000000000000" pitchFamily="2" charset="2"/>
              <a:buChar char="§"/>
            </a:pPr>
            <a:endParaRPr lang="es-ES" sz="1400" dirty="0">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Ethernet</a:t>
            </a:r>
          </a:p>
          <a:p>
            <a:pPr marL="285750" indent="-285750">
              <a:buClr>
                <a:srgbClr val="4A86B3"/>
              </a:buClr>
              <a:buFont typeface="Wingdings" panose="05000000000000000000" pitchFamily="2" charset="2"/>
              <a:buChar char="§"/>
            </a:pPr>
            <a:endParaRPr lang="es-ES" sz="1400" dirty="0">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Serie</a:t>
            </a:r>
          </a:p>
          <a:p>
            <a:pPr marL="285750" indent="-285750">
              <a:buClr>
                <a:srgbClr val="4A86B3"/>
              </a:buClr>
              <a:buFont typeface="Wingdings" panose="05000000000000000000" pitchFamily="2" charset="2"/>
              <a:buChar char="§"/>
            </a:pPr>
            <a:endParaRPr lang="es-ES" sz="1400" dirty="0">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Inalámbricos</a:t>
            </a:r>
          </a:p>
          <a:p>
            <a:pPr marL="285750" indent="-285750">
              <a:buClr>
                <a:srgbClr val="4A86B3"/>
              </a:buClr>
              <a:buFont typeface="Wingdings" panose="05000000000000000000" pitchFamily="2" charset="2"/>
              <a:buChar char="§"/>
            </a:pPr>
            <a:endParaRPr lang="es-ES" sz="1400" dirty="0">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sz="1400" dirty="0" err="1">
                <a:latin typeface="Arial" panose="020B0604020202020204" pitchFamily="34" charset="0"/>
                <a:cs typeface="Arial" panose="020B0604020202020204" pitchFamily="34" charset="0"/>
              </a:rPr>
              <a:t>PoE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Power</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over</a:t>
            </a:r>
            <a:r>
              <a:rPr lang="es-ES" sz="1400" dirty="0">
                <a:latin typeface="Arial" panose="020B0604020202020204" pitchFamily="34" charset="0"/>
                <a:cs typeface="Arial" panose="020B0604020202020204" pitchFamily="34" charset="0"/>
              </a:rPr>
              <a:t> Ethernet)</a:t>
            </a:r>
          </a:p>
          <a:p>
            <a:pPr marL="285750" indent="-285750">
              <a:buClr>
                <a:srgbClr val="4A86B3"/>
              </a:buClr>
              <a:buFont typeface="Wingdings" panose="05000000000000000000" pitchFamily="2" charset="2"/>
              <a:buChar char="§"/>
            </a:pPr>
            <a:endParaRPr lang="es-ES" sz="1400" dirty="0">
              <a:latin typeface="Arial" panose="020B0604020202020204" pitchFamily="34" charset="0"/>
              <a:cs typeface="Arial" panose="020B0604020202020204" pitchFamily="34" charset="0"/>
            </a:endParaRPr>
          </a:p>
          <a:p>
            <a:pPr marL="285750" indent="-285750">
              <a:buClr>
                <a:srgbClr val="4A86B3"/>
              </a:buClr>
              <a:buFont typeface="Wingdings" panose="05000000000000000000" pitchFamily="2" charset="2"/>
              <a:buChar char="§"/>
            </a:pPr>
            <a:r>
              <a:rPr lang="es-ES" sz="1400" dirty="0">
                <a:latin typeface="Arial" panose="020B0604020202020204" pitchFamily="34" charset="0"/>
                <a:cs typeface="Arial" panose="020B0604020202020204" pitchFamily="34" charset="0"/>
              </a:rPr>
              <a:t>Temperatura, humedad, CO2, Vibraciones…</a:t>
            </a:r>
          </a:p>
        </p:txBody>
      </p:sp>
    </p:spTree>
    <p:extLst>
      <p:ext uri="{BB962C8B-B14F-4D97-AF65-F5344CB8AC3E}">
        <p14:creationId xmlns:p14="http://schemas.microsoft.com/office/powerpoint/2010/main" val="2612755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magen de la pantalla de un celular con letras&#10;&#10;Descripción generada automáticamente con confianza media">
            <a:extLst>
              <a:ext uri="{FF2B5EF4-FFF2-40B4-BE49-F238E27FC236}">
                <a16:creationId xmlns:a16="http://schemas.microsoft.com/office/drawing/2014/main" id="{8BB6000D-6543-41B5-87CF-F000F965E7B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5242" r="2955"/>
          <a:stretch/>
        </p:blipFill>
        <p:spPr>
          <a:xfrm>
            <a:off x="2622288" y="2702739"/>
            <a:ext cx="6272331" cy="1922245"/>
          </a:xfrm>
          <a:prstGeom prst="rect">
            <a:avLst/>
          </a:prstGeom>
        </p:spPr>
      </p:pic>
      <p:sp>
        <p:nvSpPr>
          <p:cNvPr id="2" name="Título 1">
            <a:extLst>
              <a:ext uri="{FF2B5EF4-FFF2-40B4-BE49-F238E27FC236}">
                <a16:creationId xmlns:a16="http://schemas.microsoft.com/office/drawing/2014/main" id="{24E196EF-603B-4134-B776-F010E8DD9670}"/>
              </a:ext>
            </a:extLst>
          </p:cNvPr>
          <p:cNvSpPr>
            <a:spLocks noGrp="1"/>
          </p:cNvSpPr>
          <p:nvPr>
            <p:ph type="title"/>
          </p:nvPr>
        </p:nvSpPr>
        <p:spPr/>
        <p:txBody>
          <a:bodyPr/>
          <a:lstStyle/>
          <a:p>
            <a:r>
              <a:rPr lang="es-ES" dirty="0"/>
              <a:t>Ethernet Serial Servers</a:t>
            </a:r>
          </a:p>
        </p:txBody>
      </p:sp>
      <p:sp>
        <p:nvSpPr>
          <p:cNvPr id="3" name="Marcador de contenido 2">
            <a:extLst>
              <a:ext uri="{FF2B5EF4-FFF2-40B4-BE49-F238E27FC236}">
                <a16:creationId xmlns:a16="http://schemas.microsoft.com/office/drawing/2014/main" id="{450C67FB-0B82-4081-A019-8FECF2DA1B07}"/>
              </a:ext>
            </a:extLst>
          </p:cNvPr>
          <p:cNvSpPr>
            <a:spLocks noGrp="1"/>
          </p:cNvSpPr>
          <p:nvPr>
            <p:ph sz="quarter" idx="11"/>
          </p:nvPr>
        </p:nvSpPr>
        <p:spPr/>
        <p:txBody>
          <a:bodyPr/>
          <a:lstStyle/>
          <a:p>
            <a:endParaRPr lang="es-ES" dirty="0"/>
          </a:p>
          <a:p>
            <a:endParaRPr lang="es-ES" dirty="0"/>
          </a:p>
        </p:txBody>
      </p:sp>
      <p:sp>
        <p:nvSpPr>
          <p:cNvPr id="4" name="Marcador de número de diapositiva 3">
            <a:extLst>
              <a:ext uri="{FF2B5EF4-FFF2-40B4-BE49-F238E27FC236}">
                <a16:creationId xmlns:a16="http://schemas.microsoft.com/office/drawing/2014/main" id="{D256A44C-2FD8-4BB0-947B-1603FCA081C3}"/>
              </a:ext>
            </a:extLst>
          </p:cNvPr>
          <p:cNvSpPr>
            <a:spLocks noGrp="1"/>
          </p:cNvSpPr>
          <p:nvPr>
            <p:ph type="sldNum" sz="quarter" idx="12"/>
          </p:nvPr>
        </p:nvSpPr>
        <p:spPr/>
        <p:txBody>
          <a:bodyPr/>
          <a:lstStyle/>
          <a:p>
            <a:fld id="{21A62BF0-0218-134C-B0DD-450340753846}" type="slidenum">
              <a:rPr lang="es-ES_tradnl" smtClean="0"/>
              <a:pPr/>
              <a:t>47</a:t>
            </a:fld>
            <a:endParaRPr lang="es-ES_tradnl" dirty="0"/>
          </a:p>
        </p:txBody>
      </p:sp>
      <p:pic>
        <p:nvPicPr>
          <p:cNvPr id="1026" name="Picture 2" descr="VScom NetCom+ (Plus) 123 WLAN, a single port wireless Serial Device Server for Ethernet/TCP to RS232/422/485">
            <a:extLst>
              <a:ext uri="{FF2B5EF4-FFF2-40B4-BE49-F238E27FC236}">
                <a16:creationId xmlns:a16="http://schemas.microsoft.com/office/drawing/2014/main" id="{70FD094F-D314-48F2-82BB-B9560B2D609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7520" y="3223181"/>
            <a:ext cx="1415830" cy="124026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83CCD59D-6520-490E-9AFE-3238FF5D17D3}"/>
              </a:ext>
            </a:extLst>
          </p:cNvPr>
          <p:cNvSpPr txBox="1"/>
          <p:nvPr/>
        </p:nvSpPr>
        <p:spPr>
          <a:xfrm>
            <a:off x="628650" y="841908"/>
            <a:ext cx="6373383" cy="2146742"/>
          </a:xfrm>
          <a:prstGeom prst="rect">
            <a:avLst/>
          </a:prstGeom>
          <a:noFill/>
        </p:spPr>
        <p:txBody>
          <a:bodyPr wrap="square" rtlCol="0">
            <a:spAutoFit/>
          </a:bodyPr>
          <a:lstStyle/>
          <a:p>
            <a:pPr marL="285750" indent="-285750">
              <a:lnSpc>
                <a:spcPct val="150000"/>
              </a:lnSpc>
              <a:buClr>
                <a:srgbClr val="4A86B3"/>
              </a:buClr>
              <a:buFont typeface="Wingdings" panose="05000000000000000000" pitchFamily="2" charset="2"/>
              <a:buChar char="§"/>
            </a:pPr>
            <a:r>
              <a:rPr lang="es-ES" sz="1600" dirty="0">
                <a:latin typeface="Arial" panose="020B0604020202020204" pitchFamily="34" charset="0"/>
                <a:cs typeface="Arial" panose="020B0604020202020204" pitchFamily="34" charset="0"/>
              </a:rPr>
              <a:t>Dispositivos que añaden puertos serie (virtuales) a un PC a través de Ethernet</a:t>
            </a:r>
          </a:p>
          <a:p>
            <a:pPr marL="285750" indent="-285750">
              <a:lnSpc>
                <a:spcPct val="150000"/>
              </a:lnSpc>
              <a:buClr>
                <a:srgbClr val="4A86B3"/>
              </a:buClr>
              <a:buFont typeface="Wingdings" panose="05000000000000000000" pitchFamily="2" charset="2"/>
              <a:buChar char="§"/>
            </a:pPr>
            <a:r>
              <a:rPr lang="es-ES" sz="1600" dirty="0">
                <a:latin typeface="Arial" panose="020B0604020202020204" pitchFamily="34" charset="0"/>
                <a:cs typeface="Arial" panose="020B0604020202020204" pitchFamily="34" charset="0"/>
              </a:rPr>
              <a:t>Hasta 16 puertos RS232/422/485</a:t>
            </a:r>
          </a:p>
          <a:p>
            <a:pPr marL="285750" indent="-285750">
              <a:lnSpc>
                <a:spcPct val="150000"/>
              </a:lnSpc>
              <a:buClr>
                <a:srgbClr val="4A86B3"/>
              </a:buClr>
              <a:buFont typeface="Wingdings" panose="05000000000000000000" pitchFamily="2" charset="2"/>
              <a:buChar char="§"/>
            </a:pPr>
            <a:r>
              <a:rPr lang="es-ES" sz="1600" dirty="0">
                <a:latin typeface="Arial" panose="020B0604020202020204" pitchFamily="34" charset="0"/>
                <a:cs typeface="Arial" panose="020B0604020202020204" pitchFamily="34" charset="0"/>
              </a:rPr>
              <a:t>Versiones para Wifi/WLAN</a:t>
            </a:r>
          </a:p>
          <a:p>
            <a:pPr marL="285750" indent="-285750">
              <a:lnSpc>
                <a:spcPct val="150000"/>
              </a:lnSpc>
              <a:buClr>
                <a:srgbClr val="4A86B3"/>
              </a:buClr>
              <a:buFont typeface="Wingdings" panose="05000000000000000000" pitchFamily="2" charset="2"/>
              <a:buChar char="§"/>
            </a:pPr>
            <a:r>
              <a:rPr lang="es-ES" sz="1600" dirty="0">
                <a:latin typeface="Arial" panose="020B0604020202020204" pitchFamily="34" charset="0"/>
                <a:cs typeface="Arial" panose="020B0604020202020204" pitchFamily="34" charset="0"/>
              </a:rPr>
              <a:t>Versiones para 3G/4G </a:t>
            </a:r>
          </a:p>
          <a:p>
            <a:r>
              <a:rPr lang="es-ES" dirty="0"/>
              <a:t> </a:t>
            </a:r>
          </a:p>
        </p:txBody>
      </p:sp>
    </p:spTree>
    <p:extLst>
      <p:ext uri="{BB962C8B-B14F-4D97-AF65-F5344CB8AC3E}">
        <p14:creationId xmlns:p14="http://schemas.microsoft.com/office/powerpoint/2010/main" val="1033258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0135A-59FB-442C-AF4E-C8286429A675}"/>
              </a:ext>
            </a:extLst>
          </p:cNvPr>
          <p:cNvSpPr>
            <a:spLocks noGrp="1"/>
          </p:cNvSpPr>
          <p:nvPr>
            <p:ph type="title"/>
          </p:nvPr>
        </p:nvSpPr>
        <p:spPr/>
        <p:txBody>
          <a:bodyPr/>
          <a:lstStyle/>
          <a:p>
            <a:r>
              <a:rPr lang="es-ES" dirty="0"/>
              <a:t>Line </a:t>
            </a:r>
            <a:r>
              <a:rPr lang="es-ES" dirty="0" err="1"/>
              <a:t>extenders</a:t>
            </a:r>
            <a:endParaRPr lang="es-ES" dirty="0"/>
          </a:p>
        </p:txBody>
      </p:sp>
      <p:sp>
        <p:nvSpPr>
          <p:cNvPr id="3" name="Marcador de contenido 2">
            <a:extLst>
              <a:ext uri="{FF2B5EF4-FFF2-40B4-BE49-F238E27FC236}">
                <a16:creationId xmlns:a16="http://schemas.microsoft.com/office/drawing/2014/main" id="{A4154052-79F8-4AB4-B364-EA03CC181ED0}"/>
              </a:ext>
            </a:extLst>
          </p:cNvPr>
          <p:cNvSpPr>
            <a:spLocks noGrp="1"/>
          </p:cNvSpPr>
          <p:nvPr>
            <p:ph sz="quarter" idx="11"/>
          </p:nvPr>
        </p:nvSpPr>
        <p:spPr>
          <a:xfrm>
            <a:off x="804990" y="1673746"/>
            <a:ext cx="3493540" cy="1181137"/>
          </a:xfrm>
        </p:spPr>
        <p:txBody>
          <a:bodyPr/>
          <a:lstStyle/>
          <a:p>
            <a:endParaRPr lang="es-ES" dirty="0"/>
          </a:p>
          <a:p>
            <a:endParaRPr lang="es-ES" dirty="0"/>
          </a:p>
        </p:txBody>
      </p:sp>
      <p:sp>
        <p:nvSpPr>
          <p:cNvPr id="4" name="Marcador de número de diapositiva 3">
            <a:extLst>
              <a:ext uri="{FF2B5EF4-FFF2-40B4-BE49-F238E27FC236}">
                <a16:creationId xmlns:a16="http://schemas.microsoft.com/office/drawing/2014/main" id="{000CC57D-7F48-4141-92D6-6B90602CE5E9}"/>
              </a:ext>
            </a:extLst>
          </p:cNvPr>
          <p:cNvSpPr>
            <a:spLocks noGrp="1"/>
          </p:cNvSpPr>
          <p:nvPr>
            <p:ph type="sldNum" sz="quarter" idx="12"/>
          </p:nvPr>
        </p:nvSpPr>
        <p:spPr/>
        <p:txBody>
          <a:bodyPr/>
          <a:lstStyle/>
          <a:p>
            <a:fld id="{21A62BF0-0218-134C-B0DD-450340753846}" type="slidenum">
              <a:rPr lang="es-ES_tradnl" smtClean="0"/>
              <a:pPr/>
              <a:t>48</a:t>
            </a:fld>
            <a:endParaRPr lang="es-ES_tradnl" dirty="0"/>
          </a:p>
        </p:txBody>
      </p:sp>
      <p:pic>
        <p:nvPicPr>
          <p:cNvPr id="2050" name="Picture 2">
            <a:extLst>
              <a:ext uri="{FF2B5EF4-FFF2-40B4-BE49-F238E27FC236}">
                <a16:creationId xmlns:a16="http://schemas.microsoft.com/office/drawing/2014/main" id="{308854FD-1A54-4F00-BAC9-AF68FA7F5B9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6790" y="2949910"/>
            <a:ext cx="1517091" cy="151709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Imagen que contiene circuito&#10;&#10;Descripción generada automáticamente">
            <a:extLst>
              <a:ext uri="{FF2B5EF4-FFF2-40B4-BE49-F238E27FC236}">
                <a16:creationId xmlns:a16="http://schemas.microsoft.com/office/drawing/2014/main" id="{DB3820A8-DC66-47A7-814B-75261B2DF3E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87453" y="2631587"/>
            <a:ext cx="6676630" cy="1991768"/>
          </a:xfrm>
          <a:prstGeom prst="rect">
            <a:avLst/>
          </a:prstGeom>
        </p:spPr>
      </p:pic>
      <p:sp>
        <p:nvSpPr>
          <p:cNvPr id="7" name="CuadroTexto 6">
            <a:extLst>
              <a:ext uri="{FF2B5EF4-FFF2-40B4-BE49-F238E27FC236}">
                <a16:creationId xmlns:a16="http://schemas.microsoft.com/office/drawing/2014/main" id="{DF3B0238-3DC5-48CE-8D7D-4DE49019A67B}"/>
              </a:ext>
            </a:extLst>
          </p:cNvPr>
          <p:cNvSpPr txBox="1"/>
          <p:nvPr/>
        </p:nvSpPr>
        <p:spPr>
          <a:xfrm>
            <a:off x="636790" y="974856"/>
            <a:ext cx="7878560" cy="1777410"/>
          </a:xfrm>
          <a:prstGeom prst="rect">
            <a:avLst/>
          </a:prstGeom>
          <a:noFill/>
        </p:spPr>
        <p:txBody>
          <a:bodyPr wrap="square" rtlCol="0">
            <a:spAutoFit/>
          </a:bodyPr>
          <a:lstStyle/>
          <a:p>
            <a:pPr marL="285750" indent="-285750">
              <a:lnSpc>
                <a:spcPct val="150000"/>
              </a:lnSpc>
              <a:buClr>
                <a:srgbClr val="4A86B3"/>
              </a:buClr>
              <a:buFont typeface="Wingdings" panose="05000000000000000000" pitchFamily="2" charset="2"/>
              <a:buChar char="§"/>
            </a:pPr>
            <a:r>
              <a:rPr lang="es-ES" sz="1600" dirty="0">
                <a:latin typeface="Arial" panose="020B0604020202020204" pitchFamily="34" charset="0"/>
                <a:cs typeface="Arial" panose="020B0604020202020204" pitchFamily="34" charset="0"/>
              </a:rPr>
              <a:t>Permiten incrementar la longitud del cable serie</a:t>
            </a:r>
          </a:p>
          <a:p>
            <a:pPr marL="285750" indent="-285750">
              <a:lnSpc>
                <a:spcPct val="150000"/>
              </a:lnSpc>
              <a:buClr>
                <a:srgbClr val="4A86B3"/>
              </a:buClr>
              <a:buFont typeface="Wingdings" panose="05000000000000000000" pitchFamily="2" charset="2"/>
              <a:buChar char="§"/>
            </a:pPr>
            <a:r>
              <a:rPr lang="es-ES" sz="1600" dirty="0">
                <a:latin typeface="Arial" panose="020B0604020202020204" pitchFamily="34" charset="0"/>
                <a:cs typeface="Arial" panose="020B0604020202020204" pitchFamily="34" charset="0"/>
              </a:rPr>
              <a:t>Permiten topologías que normalmente no son permitidas por un protocolo</a:t>
            </a:r>
          </a:p>
          <a:p>
            <a:pPr marL="285750" indent="-285750">
              <a:lnSpc>
                <a:spcPct val="150000"/>
              </a:lnSpc>
              <a:buClr>
                <a:srgbClr val="4A86B3"/>
              </a:buClr>
              <a:buFont typeface="Wingdings" panose="05000000000000000000" pitchFamily="2" charset="2"/>
              <a:buChar char="§"/>
            </a:pPr>
            <a:r>
              <a:rPr lang="es-ES" sz="1600" dirty="0">
                <a:latin typeface="Arial" panose="020B0604020202020204" pitchFamily="34" charset="0"/>
                <a:cs typeface="Arial" panose="020B0604020202020204" pitchFamily="34" charset="0"/>
              </a:rPr>
              <a:t>Permiten la interconexión de redes</a:t>
            </a:r>
          </a:p>
          <a:p>
            <a:pPr marL="285750" indent="-285750">
              <a:lnSpc>
                <a:spcPct val="150000"/>
              </a:lnSpc>
              <a:buClr>
                <a:srgbClr val="4A86B3"/>
              </a:buClr>
              <a:buFont typeface="Wingdings" panose="05000000000000000000" pitchFamily="2" charset="2"/>
              <a:buChar char="§"/>
            </a:pPr>
            <a:r>
              <a:rPr lang="es-ES" sz="1600" dirty="0">
                <a:latin typeface="Arial" panose="020B0604020202020204" pitchFamily="34" charset="0"/>
                <a:cs typeface="Arial" panose="020B0604020202020204" pitchFamily="34" charset="0"/>
              </a:rPr>
              <a:t>Mejora la señal en los extremos del cableado</a:t>
            </a:r>
          </a:p>
          <a:p>
            <a:endParaRPr lang="es-ES" dirty="0"/>
          </a:p>
        </p:txBody>
      </p:sp>
    </p:spTree>
    <p:extLst>
      <p:ext uri="{BB962C8B-B14F-4D97-AF65-F5344CB8AC3E}">
        <p14:creationId xmlns:p14="http://schemas.microsoft.com/office/powerpoint/2010/main" val="285867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BC150DA-A0F6-4174-8E09-486A71EC9CB2}"/>
              </a:ext>
            </a:extLst>
          </p:cNvPr>
          <p:cNvSpPr/>
          <p:nvPr/>
        </p:nvSpPr>
        <p:spPr>
          <a:xfrm>
            <a:off x="636790" y="1859028"/>
            <a:ext cx="7870420" cy="2720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7A507492-A177-4E0F-94B4-E3008D8515EE}"/>
              </a:ext>
            </a:extLst>
          </p:cNvPr>
          <p:cNvSpPr>
            <a:spLocks noGrp="1"/>
          </p:cNvSpPr>
          <p:nvPr>
            <p:ph type="title"/>
          </p:nvPr>
        </p:nvSpPr>
        <p:spPr/>
        <p:txBody>
          <a:bodyPr>
            <a:normAutofit fontScale="90000"/>
          </a:bodyPr>
          <a:lstStyle/>
          <a:p>
            <a:r>
              <a:rPr lang="es-ES" dirty="0"/>
              <a:t>Herramientas de los fabricantes para una configuración sencilla de sus dispositivos</a:t>
            </a:r>
          </a:p>
        </p:txBody>
      </p:sp>
      <p:sp>
        <p:nvSpPr>
          <p:cNvPr id="3" name="Marcador de contenido 2">
            <a:extLst>
              <a:ext uri="{FF2B5EF4-FFF2-40B4-BE49-F238E27FC236}">
                <a16:creationId xmlns:a16="http://schemas.microsoft.com/office/drawing/2014/main" id="{48BBD204-889F-4801-8F6A-633DAFF4D045}"/>
              </a:ext>
            </a:extLst>
          </p:cNvPr>
          <p:cNvSpPr>
            <a:spLocks noGrp="1"/>
          </p:cNvSpPr>
          <p:nvPr>
            <p:ph sz="quarter" idx="11"/>
          </p:nvPr>
        </p:nvSpPr>
        <p:spPr>
          <a:xfrm>
            <a:off x="620674" y="944628"/>
            <a:ext cx="7886536" cy="3233180"/>
          </a:xfrm>
        </p:spPr>
        <p:txBody>
          <a:bodyPr/>
          <a:lstStyle/>
          <a:p>
            <a:pPr>
              <a:buFont typeface="Wingdings" panose="05000000000000000000" pitchFamily="2" charset="2"/>
              <a:buChar char="§"/>
            </a:pPr>
            <a:r>
              <a:rPr lang="es-ES" dirty="0"/>
              <a:t>Los fabricantes suelen dar sus herramientas para facilitar la integración </a:t>
            </a:r>
          </a:p>
        </p:txBody>
      </p:sp>
      <p:sp>
        <p:nvSpPr>
          <p:cNvPr id="4" name="Marcador de número de diapositiva 3">
            <a:extLst>
              <a:ext uri="{FF2B5EF4-FFF2-40B4-BE49-F238E27FC236}">
                <a16:creationId xmlns:a16="http://schemas.microsoft.com/office/drawing/2014/main" id="{B77AAEF7-0583-4678-BB83-9E701735DFDE}"/>
              </a:ext>
            </a:extLst>
          </p:cNvPr>
          <p:cNvSpPr>
            <a:spLocks noGrp="1"/>
          </p:cNvSpPr>
          <p:nvPr>
            <p:ph type="sldNum" sz="quarter" idx="12"/>
          </p:nvPr>
        </p:nvSpPr>
        <p:spPr/>
        <p:txBody>
          <a:bodyPr/>
          <a:lstStyle/>
          <a:p>
            <a:fld id="{21A62BF0-0218-134C-B0DD-450340753846}" type="slidenum">
              <a:rPr lang="es-ES_tradnl" smtClean="0"/>
              <a:pPr/>
              <a:t>49</a:t>
            </a:fld>
            <a:endParaRPr lang="es-ES_tradnl" dirty="0"/>
          </a:p>
        </p:txBody>
      </p:sp>
      <p:sp>
        <p:nvSpPr>
          <p:cNvPr id="6" name="Rectángulo 5">
            <a:extLst>
              <a:ext uri="{FF2B5EF4-FFF2-40B4-BE49-F238E27FC236}">
                <a16:creationId xmlns:a16="http://schemas.microsoft.com/office/drawing/2014/main" id="{D716F093-6A4B-4D61-A485-A04438679F9A}"/>
              </a:ext>
            </a:extLst>
          </p:cNvPr>
          <p:cNvSpPr/>
          <p:nvPr/>
        </p:nvSpPr>
        <p:spPr>
          <a:xfrm>
            <a:off x="801784" y="2039174"/>
            <a:ext cx="3649304" cy="2403134"/>
          </a:xfrm>
          <a:prstGeom prst="rect">
            <a:avLst/>
          </a:prstGeom>
          <a:solidFill>
            <a:schemeClr val="bg1"/>
          </a:solidFill>
          <a:ln>
            <a:solidFill>
              <a:schemeClr val="bg1"/>
            </a:solidFill>
          </a:ln>
          <a:effectLst>
            <a:outerShdw blurRad="50800" dist="50800" dir="5400000" algn="ctr" rotWithShape="0">
              <a:schemeClr val="bg2">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4" name="Picture 2" descr="intesis-maps-mockup">
            <a:extLst>
              <a:ext uri="{FF2B5EF4-FFF2-40B4-BE49-F238E27FC236}">
                <a16:creationId xmlns:a16="http://schemas.microsoft.com/office/drawing/2014/main" id="{38497BA5-FC1B-4588-AFE7-DBCE31322D9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53802" t="24113" r="3141" b="2296"/>
          <a:stretch/>
        </p:blipFill>
        <p:spPr bwMode="auto">
          <a:xfrm>
            <a:off x="823400" y="2155363"/>
            <a:ext cx="3606072" cy="22010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a:extLst>
              <a:ext uri="{FF2B5EF4-FFF2-40B4-BE49-F238E27FC236}">
                <a16:creationId xmlns:a16="http://schemas.microsoft.com/office/drawing/2014/main" id="{38A02D5A-F2A7-4589-AC24-B70DB35D0FF4}"/>
              </a:ext>
            </a:extLst>
          </p:cNvPr>
          <p:cNvSpPr/>
          <p:nvPr/>
        </p:nvSpPr>
        <p:spPr>
          <a:xfrm>
            <a:off x="4731326" y="2039174"/>
            <a:ext cx="3649304" cy="2403134"/>
          </a:xfrm>
          <a:prstGeom prst="rect">
            <a:avLst/>
          </a:prstGeom>
          <a:solidFill>
            <a:schemeClr val="bg1"/>
          </a:solidFill>
          <a:ln>
            <a:solidFill>
              <a:schemeClr val="bg1"/>
            </a:solidFill>
          </a:ln>
          <a:effectLst>
            <a:outerShdw blurRad="50800" dist="50800" dir="5400000" algn="ctr" rotWithShape="0">
              <a:schemeClr val="bg2">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6" name="Picture 4">
            <a:extLst>
              <a:ext uri="{FF2B5EF4-FFF2-40B4-BE49-F238E27FC236}">
                <a16:creationId xmlns:a16="http://schemas.microsoft.com/office/drawing/2014/main" id="{9B8EBE49-4A8E-4765-A8DB-268953CE3FF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96580" y="1581343"/>
            <a:ext cx="3318795" cy="331879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3C9D9882-1755-4C30-813D-53B7978173F1}"/>
              </a:ext>
            </a:extLst>
          </p:cNvPr>
          <p:cNvSpPr txBox="1"/>
          <p:nvPr/>
        </p:nvSpPr>
        <p:spPr>
          <a:xfrm>
            <a:off x="1866270" y="1502045"/>
            <a:ext cx="1625076" cy="338554"/>
          </a:xfrm>
          <a:prstGeom prst="rect">
            <a:avLst/>
          </a:prstGeom>
          <a:noFill/>
        </p:spPr>
        <p:txBody>
          <a:bodyPr wrap="square" rtlCol="0">
            <a:spAutoFit/>
          </a:bodyPr>
          <a:lstStyle/>
          <a:p>
            <a:r>
              <a:rPr lang="es-ES" sz="1600" dirty="0" err="1">
                <a:latin typeface="Industry-Medium" panose="00000600000000000000" pitchFamily="2" charset="0"/>
              </a:rPr>
              <a:t>Intesis</a:t>
            </a:r>
            <a:r>
              <a:rPr lang="es-ES" sz="1600" dirty="0">
                <a:latin typeface="Industry-Medium" panose="00000600000000000000" pitchFamily="2" charset="0"/>
              </a:rPr>
              <a:t> </a:t>
            </a:r>
            <a:r>
              <a:rPr lang="es-ES" sz="1600" dirty="0" err="1">
                <a:latin typeface="Industry-Medium" panose="00000600000000000000" pitchFamily="2" charset="0"/>
              </a:rPr>
              <a:t>Maps</a:t>
            </a:r>
            <a:endParaRPr lang="es-ES" sz="1600" dirty="0">
              <a:latin typeface="Industry-Medium" panose="00000600000000000000" pitchFamily="2" charset="0"/>
            </a:endParaRPr>
          </a:p>
        </p:txBody>
      </p:sp>
      <p:sp>
        <p:nvSpPr>
          <p:cNvPr id="15" name="CuadroTexto 14">
            <a:extLst>
              <a:ext uri="{FF2B5EF4-FFF2-40B4-BE49-F238E27FC236}">
                <a16:creationId xmlns:a16="http://schemas.microsoft.com/office/drawing/2014/main" id="{3CD53710-1A18-45D7-87EE-EAED466199B2}"/>
              </a:ext>
            </a:extLst>
          </p:cNvPr>
          <p:cNvSpPr txBox="1"/>
          <p:nvPr/>
        </p:nvSpPr>
        <p:spPr>
          <a:xfrm>
            <a:off x="5282361" y="1502045"/>
            <a:ext cx="2864112" cy="338554"/>
          </a:xfrm>
          <a:prstGeom prst="rect">
            <a:avLst/>
          </a:prstGeom>
          <a:noFill/>
        </p:spPr>
        <p:txBody>
          <a:bodyPr wrap="square" rtlCol="0">
            <a:spAutoFit/>
          </a:bodyPr>
          <a:lstStyle/>
          <a:p>
            <a:r>
              <a:rPr lang="es-ES" sz="1600" dirty="0" err="1">
                <a:latin typeface="Industry-Medium" panose="00000600000000000000" pitchFamily="2" charset="0"/>
              </a:rPr>
              <a:t>Resi</a:t>
            </a:r>
            <a:r>
              <a:rPr lang="es-ES" sz="1600" dirty="0">
                <a:latin typeface="Industry-Medium" panose="00000600000000000000" pitchFamily="2" charset="0"/>
              </a:rPr>
              <a:t> Modbus </a:t>
            </a:r>
            <a:r>
              <a:rPr lang="es-ES" sz="1600" dirty="0" err="1">
                <a:latin typeface="Industry-Medium" panose="00000600000000000000" pitchFamily="2" charset="0"/>
              </a:rPr>
              <a:t>Configurator</a:t>
            </a:r>
            <a:endParaRPr lang="es-ES" sz="1600" dirty="0">
              <a:latin typeface="Industry-Medium" panose="00000600000000000000" pitchFamily="2" charset="0"/>
            </a:endParaRPr>
          </a:p>
        </p:txBody>
      </p:sp>
    </p:spTree>
    <p:extLst>
      <p:ext uri="{BB962C8B-B14F-4D97-AF65-F5344CB8AC3E}">
        <p14:creationId xmlns:p14="http://schemas.microsoft.com/office/powerpoint/2010/main" val="3086369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0"/>
          </p:nvPr>
        </p:nvSpPr>
        <p:spPr/>
        <p:txBody>
          <a:bodyPr>
            <a:normAutofit fontScale="40000" lnSpcReduction="20000"/>
          </a:bodyPr>
          <a:lstStyle/>
          <a:p>
            <a:pPr marL="0" marR="0" lvl="0" indent="0" algn="r" defTabSz="685663" rtl="0" eaLnBrk="1" fontAlgn="auto" latinLnBrk="0" hangingPunct="1">
              <a:lnSpc>
                <a:spcPct val="100000"/>
              </a:lnSpc>
              <a:spcBef>
                <a:spcPts val="0"/>
              </a:spcBef>
              <a:spcAft>
                <a:spcPts val="0"/>
              </a:spcAft>
              <a:buClrTx/>
              <a:buSzTx/>
              <a:buFontTx/>
              <a:buNone/>
              <a:tabLst/>
              <a:defRPr/>
            </a:pPr>
            <a:fld id="{BF20307F-8BB2-7D45-B6B9-A11CF99964CC}" type="slidenum">
              <a:rPr kumimoji="0" lang="es-ES_tradnl" sz="1000" b="0" i="0" u="none" strike="noStrike" kern="1200" cap="none" spc="0" normalizeH="0" baseline="0" noProof="0" smtClean="0">
                <a:ln>
                  <a:noFill/>
                </a:ln>
                <a:solidFill>
                  <a:prstClr val="black">
                    <a:tint val="75000"/>
                  </a:prstClr>
                </a:solidFill>
                <a:effectLst/>
                <a:uLnTx/>
                <a:uFillTx/>
                <a:latin typeface="Corbel" panose="020B0503020204020204"/>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5</a:t>
            </a:fld>
            <a:endParaRPr kumimoji="0" lang="es-ES_tradnl" sz="1000" b="0" i="0" u="none" strike="noStrike" kern="1200" cap="none" spc="0" normalizeH="0" baseline="0" noProof="0">
              <a:ln>
                <a:noFill/>
              </a:ln>
              <a:solidFill>
                <a:prstClr val="black">
                  <a:tint val="75000"/>
                </a:prstClr>
              </a:solidFill>
              <a:effectLst/>
              <a:uLnTx/>
              <a:uFillTx/>
              <a:latin typeface="Corbel" panose="020B0503020204020204"/>
              <a:ea typeface="+mn-ea"/>
              <a:cs typeface="+mn-cs"/>
            </a:endParaRPr>
          </a:p>
        </p:txBody>
      </p:sp>
      <p:sp>
        <p:nvSpPr>
          <p:cNvPr id="3" name="Marcador de texto 2"/>
          <p:cNvSpPr>
            <a:spLocks noGrp="1"/>
          </p:cNvSpPr>
          <p:nvPr>
            <p:ph type="body" sz="quarter" idx="12"/>
          </p:nvPr>
        </p:nvSpPr>
        <p:spPr>
          <a:xfrm>
            <a:off x="645389" y="1505880"/>
            <a:ext cx="7924800" cy="1112837"/>
          </a:xfrm>
        </p:spPr>
        <p:txBody>
          <a:bodyPr>
            <a:noAutofit/>
          </a:bodyPr>
          <a:lstStyle/>
          <a:p>
            <a:r>
              <a:rPr lang="es-ES" sz="4800" dirty="0"/>
              <a:t>Conceptos Preliminares</a:t>
            </a:r>
          </a:p>
        </p:txBody>
      </p:sp>
    </p:spTree>
    <p:extLst>
      <p:ext uri="{BB962C8B-B14F-4D97-AF65-F5344CB8AC3E}">
        <p14:creationId xmlns:p14="http://schemas.microsoft.com/office/powerpoint/2010/main" val="19190012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12E909-05C9-4B00-980D-9CA5D4C2189C}"/>
              </a:ext>
            </a:extLst>
          </p:cNvPr>
          <p:cNvSpPr>
            <a:spLocks noGrp="1"/>
          </p:cNvSpPr>
          <p:nvPr>
            <p:ph type="title"/>
          </p:nvPr>
        </p:nvSpPr>
        <p:spPr/>
        <p:txBody>
          <a:bodyPr/>
          <a:lstStyle/>
          <a:p>
            <a:r>
              <a:rPr lang="es-ES" dirty="0"/>
              <a:t>Otras herramientas útiles, Simuladores para pruebas</a:t>
            </a:r>
          </a:p>
        </p:txBody>
      </p:sp>
      <p:sp>
        <p:nvSpPr>
          <p:cNvPr id="3" name="Marcador de contenido 2">
            <a:extLst>
              <a:ext uri="{FF2B5EF4-FFF2-40B4-BE49-F238E27FC236}">
                <a16:creationId xmlns:a16="http://schemas.microsoft.com/office/drawing/2014/main" id="{852FA065-C900-44DB-9C7D-6985B40FCF4E}"/>
              </a:ext>
            </a:extLst>
          </p:cNvPr>
          <p:cNvSpPr>
            <a:spLocks noGrp="1"/>
          </p:cNvSpPr>
          <p:nvPr>
            <p:ph sz="quarter" idx="11"/>
          </p:nvPr>
        </p:nvSpPr>
        <p:spPr/>
        <p:txBody>
          <a:bodyPr>
            <a:normAutofit fontScale="92500" lnSpcReduction="10000"/>
          </a:bodyPr>
          <a:lstStyle/>
          <a:p>
            <a:pPr>
              <a:buFont typeface="Wingdings" panose="05000000000000000000" pitchFamily="2" charset="2"/>
              <a:buChar char="§"/>
            </a:pPr>
            <a:r>
              <a:rPr lang="es-ES" dirty="0" err="1"/>
              <a:t>ModSim</a:t>
            </a:r>
            <a:r>
              <a:rPr lang="es-ES" dirty="0"/>
              <a:t>: Simulador Modbus RTU Esclavo o Modbus TCP Server</a:t>
            </a:r>
          </a:p>
          <a:p>
            <a:pPr>
              <a:buFont typeface="Wingdings" panose="05000000000000000000" pitchFamily="2" charset="2"/>
              <a:buChar char="§"/>
            </a:pPr>
            <a:endParaRPr lang="es-ES" dirty="0"/>
          </a:p>
          <a:p>
            <a:pPr>
              <a:buFont typeface="Wingdings" panose="05000000000000000000" pitchFamily="2" charset="2"/>
              <a:buChar char="§"/>
            </a:pPr>
            <a:r>
              <a:rPr lang="es-ES" dirty="0" err="1"/>
              <a:t>ModScan</a:t>
            </a:r>
            <a:r>
              <a:rPr lang="es-ES" dirty="0"/>
              <a:t>: Simulador Modbus RTU  Maestro o Modbus TCP Cliente</a:t>
            </a:r>
          </a:p>
          <a:p>
            <a:pPr>
              <a:buFont typeface="Wingdings" panose="05000000000000000000" pitchFamily="2" charset="2"/>
              <a:buChar char="§"/>
            </a:pPr>
            <a:endParaRPr lang="es-ES" dirty="0"/>
          </a:p>
          <a:p>
            <a:pPr>
              <a:buFont typeface="Wingdings" panose="05000000000000000000" pitchFamily="2" charset="2"/>
              <a:buChar char="§"/>
            </a:pPr>
            <a:r>
              <a:rPr lang="es-ES" dirty="0" err="1"/>
              <a:t>QModMaster</a:t>
            </a:r>
            <a:r>
              <a:rPr lang="es-ES" dirty="0"/>
              <a:t> (gratuita): Simulador Modbus RTU  Maestro o Modbus TCP Cliente</a:t>
            </a:r>
          </a:p>
          <a:p>
            <a:pPr>
              <a:buFont typeface="Wingdings" panose="05000000000000000000" pitchFamily="2" charset="2"/>
              <a:buChar char="§"/>
            </a:pPr>
            <a:endParaRPr lang="es-ES" dirty="0"/>
          </a:p>
          <a:p>
            <a:pPr>
              <a:buFont typeface="Wingdings" panose="05000000000000000000" pitchFamily="2" charset="2"/>
              <a:buChar char="§"/>
            </a:pPr>
            <a:r>
              <a:rPr lang="es-ES" dirty="0" err="1"/>
              <a:t>Yet</a:t>
            </a:r>
            <a:r>
              <a:rPr lang="es-ES" dirty="0"/>
              <a:t> </a:t>
            </a:r>
            <a:r>
              <a:rPr lang="es-ES" dirty="0" err="1"/>
              <a:t>Another</a:t>
            </a:r>
            <a:r>
              <a:rPr lang="es-ES" dirty="0"/>
              <a:t> </a:t>
            </a:r>
            <a:r>
              <a:rPr lang="es-ES" dirty="0" err="1"/>
              <a:t>Bacnet</a:t>
            </a:r>
            <a:r>
              <a:rPr lang="es-ES" dirty="0"/>
              <a:t> Explorer (gratuita): Simulador / explorador </a:t>
            </a:r>
            <a:r>
              <a:rPr lang="es-ES" dirty="0" err="1"/>
              <a:t>BACnet</a:t>
            </a:r>
            <a:endParaRPr lang="es-ES" dirty="0"/>
          </a:p>
          <a:p>
            <a:pPr>
              <a:buFont typeface="Wingdings" panose="05000000000000000000" pitchFamily="2" charset="2"/>
              <a:buChar char="§"/>
            </a:pPr>
            <a:endParaRPr lang="es-ES" dirty="0"/>
          </a:p>
          <a:p>
            <a:pPr>
              <a:buFont typeface="Wingdings" panose="05000000000000000000" pitchFamily="2" charset="2"/>
              <a:buChar char="§"/>
            </a:pPr>
            <a:r>
              <a:rPr lang="es-ES" dirty="0"/>
              <a:t>MQTT </a:t>
            </a:r>
            <a:r>
              <a:rPr lang="es-ES" dirty="0" err="1"/>
              <a:t>Erlang</a:t>
            </a:r>
            <a:r>
              <a:rPr lang="es-ES" dirty="0"/>
              <a:t> </a:t>
            </a:r>
            <a:r>
              <a:rPr lang="es-ES" dirty="0" err="1"/>
              <a:t>client</a:t>
            </a:r>
            <a:r>
              <a:rPr lang="es-ES" dirty="0"/>
              <a:t> (gratuita), Cliente MQTT</a:t>
            </a:r>
          </a:p>
          <a:p>
            <a:pPr>
              <a:buFont typeface="Wingdings" panose="05000000000000000000" pitchFamily="2" charset="2"/>
              <a:buChar char="§"/>
            </a:pPr>
            <a:endParaRPr lang="es-ES" dirty="0"/>
          </a:p>
          <a:p>
            <a:pPr>
              <a:buFont typeface="Wingdings" panose="05000000000000000000" pitchFamily="2" charset="2"/>
              <a:buChar char="§"/>
            </a:pPr>
            <a:r>
              <a:rPr lang="es-ES" dirty="0"/>
              <a:t>Yo personalmente uso sourceforge.net que es una  página web donde se puede encontrar software de ayuda para realizar pruebas de distintos protocolos</a:t>
            </a:r>
          </a:p>
        </p:txBody>
      </p:sp>
      <p:sp>
        <p:nvSpPr>
          <p:cNvPr id="4" name="Marcador de número de diapositiva 3">
            <a:extLst>
              <a:ext uri="{FF2B5EF4-FFF2-40B4-BE49-F238E27FC236}">
                <a16:creationId xmlns:a16="http://schemas.microsoft.com/office/drawing/2014/main" id="{CF4F5EEC-B388-4C87-844A-7391426390D9}"/>
              </a:ext>
            </a:extLst>
          </p:cNvPr>
          <p:cNvSpPr>
            <a:spLocks noGrp="1"/>
          </p:cNvSpPr>
          <p:nvPr>
            <p:ph type="sldNum" sz="quarter" idx="12"/>
          </p:nvPr>
        </p:nvSpPr>
        <p:spPr/>
        <p:txBody>
          <a:bodyPr/>
          <a:lstStyle/>
          <a:p>
            <a:fld id="{21A62BF0-0218-134C-B0DD-450340753846}" type="slidenum">
              <a:rPr lang="es-ES_tradnl" smtClean="0"/>
              <a:pPr/>
              <a:t>50</a:t>
            </a:fld>
            <a:endParaRPr lang="es-ES_tradnl" dirty="0"/>
          </a:p>
        </p:txBody>
      </p:sp>
    </p:spTree>
    <p:extLst>
      <p:ext uri="{BB962C8B-B14F-4D97-AF65-F5344CB8AC3E}">
        <p14:creationId xmlns:p14="http://schemas.microsoft.com/office/powerpoint/2010/main" val="4183340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Diagrama&#10;&#10;Descripción generada automáticamente">
            <a:extLst>
              <a:ext uri="{FF2B5EF4-FFF2-40B4-BE49-F238E27FC236}">
                <a16:creationId xmlns:a16="http://schemas.microsoft.com/office/drawing/2014/main" id="{E3AE00FE-27D5-4555-B30B-321406652601}"/>
              </a:ext>
            </a:extLst>
          </p:cNvPr>
          <p:cNvPicPr>
            <a:picLocks noChangeAspect="1"/>
          </p:cNvPicPr>
          <p:nvPr/>
        </p:nvPicPr>
        <p:blipFill rotWithShape="1">
          <a:blip r:embed="rId3">
            <a:extLst>
              <a:ext uri="{28A0092B-C50C-407E-A947-70E740481C1C}">
                <a14:useLocalDpi xmlns:a14="http://schemas.microsoft.com/office/drawing/2010/main" val="0"/>
              </a:ext>
            </a:extLst>
          </a:blip>
          <a:srcRect t="22695" b="7314"/>
          <a:stretch/>
        </p:blipFill>
        <p:spPr>
          <a:xfrm>
            <a:off x="735096" y="642025"/>
            <a:ext cx="7672033" cy="4027251"/>
          </a:xfrm>
          <a:prstGeom prst="rect">
            <a:avLst/>
          </a:prstGeom>
        </p:spPr>
      </p:pic>
      <p:sp>
        <p:nvSpPr>
          <p:cNvPr id="2" name="Título 1">
            <a:extLst>
              <a:ext uri="{FF2B5EF4-FFF2-40B4-BE49-F238E27FC236}">
                <a16:creationId xmlns:a16="http://schemas.microsoft.com/office/drawing/2014/main" id="{95D775EA-092F-4F45-94D1-9FA773279FD2}"/>
              </a:ext>
            </a:extLst>
          </p:cNvPr>
          <p:cNvSpPr>
            <a:spLocks noGrp="1"/>
          </p:cNvSpPr>
          <p:nvPr>
            <p:ph type="title"/>
          </p:nvPr>
        </p:nvSpPr>
        <p:spPr>
          <a:xfrm>
            <a:off x="295633" y="273844"/>
            <a:ext cx="8428981" cy="499647"/>
          </a:xfrm>
        </p:spPr>
        <p:txBody>
          <a:bodyPr>
            <a:noAutofit/>
          </a:bodyPr>
          <a:lstStyle/>
          <a:p>
            <a:r>
              <a:rPr lang="es-ES" sz="1800" dirty="0"/>
              <a:t>Ejemplo de integración de los distintos protocolos y dispositivos</a:t>
            </a:r>
          </a:p>
        </p:txBody>
      </p:sp>
      <p:sp>
        <p:nvSpPr>
          <p:cNvPr id="4" name="Marcador de número de diapositiva 3">
            <a:extLst>
              <a:ext uri="{FF2B5EF4-FFF2-40B4-BE49-F238E27FC236}">
                <a16:creationId xmlns:a16="http://schemas.microsoft.com/office/drawing/2014/main" id="{3AEEE68A-D0F4-4795-98F9-758AC50E23EA}"/>
              </a:ext>
            </a:extLst>
          </p:cNvPr>
          <p:cNvSpPr>
            <a:spLocks noGrp="1"/>
          </p:cNvSpPr>
          <p:nvPr>
            <p:ph type="sldNum" sz="quarter" idx="12"/>
          </p:nvPr>
        </p:nvSpPr>
        <p:spPr/>
        <p:txBody>
          <a:bodyPr/>
          <a:lstStyle/>
          <a:p>
            <a:fld id="{21A62BF0-0218-134C-B0DD-450340753846}" type="slidenum">
              <a:rPr lang="es-ES_tradnl" smtClean="0"/>
              <a:pPr/>
              <a:t>51</a:t>
            </a:fld>
            <a:endParaRPr lang="es-ES_tradnl" dirty="0"/>
          </a:p>
        </p:txBody>
      </p:sp>
    </p:spTree>
    <p:extLst>
      <p:ext uri="{BB962C8B-B14F-4D97-AF65-F5344CB8AC3E}">
        <p14:creationId xmlns:p14="http://schemas.microsoft.com/office/powerpoint/2010/main" val="3165326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7FC23C5-DEF3-4FC3-86C1-B1EFFF397A7F}"/>
              </a:ext>
            </a:extLst>
          </p:cNvPr>
          <p:cNvSpPr>
            <a:spLocks noGrp="1"/>
          </p:cNvSpPr>
          <p:nvPr>
            <p:ph type="sldNum" sz="quarter" idx="10"/>
          </p:nvPr>
        </p:nvSpPr>
        <p:spPr/>
        <p:txBody>
          <a:bodyPr>
            <a:normAutofit fontScale="40000" lnSpcReduction="20000"/>
          </a:bodyPr>
          <a:lstStyle/>
          <a:p>
            <a:fld id="{21A62BF0-0218-134C-B0DD-450340753846}" type="slidenum">
              <a:rPr lang="es-ES_tradnl" smtClean="0"/>
              <a:pPr/>
              <a:t>52</a:t>
            </a:fld>
            <a:endParaRPr lang="es-ES_tradnl" dirty="0"/>
          </a:p>
        </p:txBody>
      </p:sp>
      <p:sp>
        <p:nvSpPr>
          <p:cNvPr id="7" name="Marcador de texto 6">
            <a:extLst>
              <a:ext uri="{FF2B5EF4-FFF2-40B4-BE49-F238E27FC236}">
                <a16:creationId xmlns:a16="http://schemas.microsoft.com/office/drawing/2014/main" id="{F9731653-CFF9-49A5-8F95-CBA02E73662A}"/>
              </a:ext>
            </a:extLst>
          </p:cNvPr>
          <p:cNvSpPr>
            <a:spLocks noGrp="1"/>
          </p:cNvSpPr>
          <p:nvPr>
            <p:ph type="body" sz="quarter" idx="12"/>
          </p:nvPr>
        </p:nvSpPr>
        <p:spPr/>
        <p:txBody>
          <a:bodyPr anchor="ctr"/>
          <a:lstStyle/>
          <a:p>
            <a:pPr algn="ctr"/>
            <a:r>
              <a:rPr lang="es-ES" dirty="0"/>
              <a:t>CASOS DE EXITO</a:t>
            </a:r>
          </a:p>
        </p:txBody>
      </p:sp>
    </p:spTree>
    <p:extLst>
      <p:ext uri="{BB962C8B-B14F-4D97-AF65-F5344CB8AC3E}">
        <p14:creationId xmlns:p14="http://schemas.microsoft.com/office/powerpoint/2010/main" val="4033494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64E35B-BBFE-4184-99F2-A61918242CF1}"/>
              </a:ext>
            </a:extLst>
          </p:cNvPr>
          <p:cNvSpPr>
            <a:spLocks noGrp="1"/>
          </p:cNvSpPr>
          <p:nvPr>
            <p:ph type="title"/>
          </p:nvPr>
        </p:nvSpPr>
        <p:spPr>
          <a:xfrm>
            <a:off x="350635" y="273844"/>
            <a:ext cx="8362615" cy="754856"/>
          </a:xfrm>
        </p:spPr>
        <p:txBody>
          <a:bodyPr>
            <a:normAutofit fontScale="90000"/>
          </a:bodyPr>
          <a:lstStyle/>
          <a:p>
            <a:r>
              <a:rPr lang="es-ES" dirty="0"/>
              <a:t>Edificio del parlamento austriaco (</a:t>
            </a:r>
            <a:r>
              <a:rPr lang="es-ES" dirty="0" err="1"/>
              <a:t>Austrian</a:t>
            </a:r>
            <a:r>
              <a:rPr lang="es-ES" dirty="0"/>
              <a:t> </a:t>
            </a:r>
            <a:r>
              <a:rPr lang="es-ES" dirty="0" err="1"/>
              <a:t>Parliament</a:t>
            </a:r>
            <a:r>
              <a:rPr lang="es-ES" dirty="0"/>
              <a:t> </a:t>
            </a:r>
            <a:r>
              <a:rPr lang="es-ES" dirty="0" err="1"/>
              <a:t>Building</a:t>
            </a:r>
            <a:r>
              <a:rPr lang="es-ES" dirty="0"/>
              <a:t>)</a:t>
            </a:r>
          </a:p>
        </p:txBody>
      </p:sp>
      <p:pic>
        <p:nvPicPr>
          <p:cNvPr id="6" name="Marcador de contenido 5">
            <a:extLst>
              <a:ext uri="{FF2B5EF4-FFF2-40B4-BE49-F238E27FC236}">
                <a16:creationId xmlns:a16="http://schemas.microsoft.com/office/drawing/2014/main" id="{7302974D-38C2-4460-B0BA-AEA3C0CCA0BA}"/>
              </a:ext>
            </a:extLst>
          </p:cNvPr>
          <p:cNvPicPr>
            <a:picLocks noGrp="1" noChangeAspect="1"/>
          </p:cNvPicPr>
          <p:nvPr>
            <p:ph sz="quarter" idx="11"/>
          </p:nvPr>
        </p:nvPicPr>
        <p:blipFill>
          <a:blip r:embed="rId2"/>
          <a:stretch>
            <a:fillRect/>
          </a:stretch>
        </p:blipFill>
        <p:spPr>
          <a:xfrm>
            <a:off x="4479897" y="1678220"/>
            <a:ext cx="4035452" cy="2685818"/>
          </a:xfrm>
        </p:spPr>
      </p:pic>
      <p:sp>
        <p:nvSpPr>
          <p:cNvPr id="4" name="Marcador de número de diapositiva 3">
            <a:extLst>
              <a:ext uri="{FF2B5EF4-FFF2-40B4-BE49-F238E27FC236}">
                <a16:creationId xmlns:a16="http://schemas.microsoft.com/office/drawing/2014/main" id="{62E2442C-7352-46A8-ABDD-D7E583549EF1}"/>
              </a:ext>
            </a:extLst>
          </p:cNvPr>
          <p:cNvSpPr>
            <a:spLocks noGrp="1"/>
          </p:cNvSpPr>
          <p:nvPr>
            <p:ph type="sldNum" sz="quarter" idx="12"/>
          </p:nvPr>
        </p:nvSpPr>
        <p:spPr/>
        <p:txBody>
          <a:bodyPr/>
          <a:lstStyle/>
          <a:p>
            <a:fld id="{21A62BF0-0218-134C-B0DD-450340753846}" type="slidenum">
              <a:rPr lang="es-ES_tradnl" smtClean="0"/>
              <a:pPr/>
              <a:t>53</a:t>
            </a:fld>
            <a:endParaRPr lang="es-ES_tradnl" dirty="0"/>
          </a:p>
        </p:txBody>
      </p:sp>
      <p:pic>
        <p:nvPicPr>
          <p:cNvPr id="8" name="Imagen 7" descr="Controlador codesys y gateways&#10;&#10;Controlador codesys y gateways">
            <a:extLst>
              <a:ext uri="{FF2B5EF4-FFF2-40B4-BE49-F238E27FC236}">
                <a16:creationId xmlns:a16="http://schemas.microsoft.com/office/drawing/2014/main" id="{E8AAFA79-FA46-482B-B4E0-EAEFBBE73955}"/>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50043" y="2966300"/>
            <a:ext cx="1284693" cy="1681934"/>
          </a:xfrm>
          <a:prstGeom prst="rect">
            <a:avLst/>
          </a:prstGeom>
        </p:spPr>
      </p:pic>
      <p:sp>
        <p:nvSpPr>
          <p:cNvPr id="9" name="CuadroTexto 8">
            <a:extLst>
              <a:ext uri="{FF2B5EF4-FFF2-40B4-BE49-F238E27FC236}">
                <a16:creationId xmlns:a16="http://schemas.microsoft.com/office/drawing/2014/main" id="{32535514-A5B9-41FF-A176-965A5EA81339}"/>
              </a:ext>
            </a:extLst>
          </p:cNvPr>
          <p:cNvSpPr txBox="1"/>
          <p:nvPr/>
        </p:nvSpPr>
        <p:spPr>
          <a:xfrm>
            <a:off x="400522" y="3407220"/>
            <a:ext cx="2736534" cy="1200329"/>
          </a:xfrm>
          <a:prstGeom prst="rect">
            <a:avLst/>
          </a:prstGeom>
          <a:noFill/>
        </p:spPr>
        <p:txBody>
          <a:bodyPr wrap="square" rtlCol="0">
            <a:spAutoFit/>
          </a:bodyPr>
          <a:lstStyle/>
          <a:p>
            <a:pPr algn="l"/>
            <a:r>
              <a:rPr lang="es-ES" sz="1200" b="1" i="0" u="none" strike="noStrike" baseline="0" dirty="0">
                <a:latin typeface="Arial-BoldMT"/>
              </a:rPr>
              <a:t>PRODUCTOS</a:t>
            </a:r>
          </a:p>
          <a:p>
            <a:pPr marL="285750" indent="-285750" algn="l">
              <a:buFont typeface="Wingdings" panose="05000000000000000000" pitchFamily="2" charset="2"/>
              <a:buChar char="§"/>
            </a:pPr>
            <a:r>
              <a:rPr lang="es-ES" sz="1200" i="0" u="none" strike="noStrike" baseline="0" dirty="0">
                <a:latin typeface="Arial-BoldMT"/>
              </a:rPr>
              <a:t>Controlador basado en Raspberry Pi® como controlador descentralizado</a:t>
            </a:r>
          </a:p>
          <a:p>
            <a:pPr marL="285750" indent="-285750" algn="l">
              <a:buFont typeface="Wingdings" panose="05000000000000000000" pitchFamily="2" charset="2"/>
              <a:buChar char="§"/>
            </a:pPr>
            <a:r>
              <a:rPr lang="es-ES" sz="1200" i="0" u="none" strike="noStrike" baseline="0" dirty="0">
                <a:latin typeface="Arial-BoldMT"/>
              </a:rPr>
              <a:t>KNX </a:t>
            </a:r>
            <a:r>
              <a:rPr lang="es-ES" sz="1200" i="0" u="none" strike="noStrike" baseline="0" dirty="0" err="1">
                <a:latin typeface="Arial-BoldMT"/>
              </a:rPr>
              <a:t>gateways</a:t>
            </a:r>
            <a:endParaRPr lang="es-ES" sz="1200" i="0" u="none" strike="noStrike" baseline="0" dirty="0">
              <a:latin typeface="Arial-BoldMT"/>
            </a:endParaRPr>
          </a:p>
          <a:p>
            <a:pPr marL="285750" indent="-285750" algn="l">
              <a:buFont typeface="Wingdings" panose="05000000000000000000" pitchFamily="2" charset="2"/>
              <a:buChar char="§"/>
            </a:pPr>
            <a:r>
              <a:rPr lang="es-ES" sz="1200" dirty="0">
                <a:latin typeface="Arial-BoldMT"/>
              </a:rPr>
              <a:t>DALI </a:t>
            </a:r>
            <a:r>
              <a:rPr lang="es-ES" sz="1200" dirty="0" err="1">
                <a:latin typeface="Arial-BoldMT"/>
              </a:rPr>
              <a:t>gateways</a:t>
            </a:r>
            <a:endParaRPr lang="es-ES" sz="1200" i="0" u="none" strike="noStrike" baseline="0" dirty="0">
              <a:latin typeface="Arial-BoldMT"/>
            </a:endParaRPr>
          </a:p>
        </p:txBody>
      </p:sp>
      <p:sp>
        <p:nvSpPr>
          <p:cNvPr id="10" name="CuadroTexto 9">
            <a:extLst>
              <a:ext uri="{FF2B5EF4-FFF2-40B4-BE49-F238E27FC236}">
                <a16:creationId xmlns:a16="http://schemas.microsoft.com/office/drawing/2014/main" id="{6BF32530-6C7F-4CF9-B8E9-68ED5F13A15C}"/>
              </a:ext>
            </a:extLst>
          </p:cNvPr>
          <p:cNvSpPr txBox="1"/>
          <p:nvPr/>
        </p:nvSpPr>
        <p:spPr>
          <a:xfrm>
            <a:off x="636790" y="1209124"/>
            <a:ext cx="184731" cy="300082"/>
          </a:xfrm>
          <a:prstGeom prst="rect">
            <a:avLst/>
          </a:prstGeom>
          <a:noFill/>
        </p:spPr>
        <p:txBody>
          <a:bodyPr wrap="none" rtlCol="0">
            <a:spAutoFit/>
          </a:bodyPr>
          <a:lstStyle/>
          <a:p>
            <a:endParaRPr lang="es-ES" dirty="0"/>
          </a:p>
        </p:txBody>
      </p:sp>
      <p:sp>
        <p:nvSpPr>
          <p:cNvPr id="11" name="CuadroTexto 10">
            <a:extLst>
              <a:ext uri="{FF2B5EF4-FFF2-40B4-BE49-F238E27FC236}">
                <a16:creationId xmlns:a16="http://schemas.microsoft.com/office/drawing/2014/main" id="{5B69567F-E40D-41CF-914D-4EBA611B63E5}"/>
              </a:ext>
            </a:extLst>
          </p:cNvPr>
          <p:cNvSpPr txBox="1"/>
          <p:nvPr/>
        </p:nvSpPr>
        <p:spPr>
          <a:xfrm>
            <a:off x="400522" y="943666"/>
            <a:ext cx="8312728" cy="830997"/>
          </a:xfrm>
          <a:prstGeom prst="rect">
            <a:avLst/>
          </a:prstGeom>
          <a:noFill/>
        </p:spPr>
        <p:txBody>
          <a:bodyPr wrap="square" rtlCol="0">
            <a:spAutoFit/>
          </a:bodyPr>
          <a:lstStyle/>
          <a:p>
            <a:r>
              <a:rPr lang="es-ES" sz="1200" b="1" dirty="0">
                <a:latin typeface="Arial" panose="020B0604020202020204" pitchFamily="34" charset="0"/>
                <a:cs typeface="Arial" panose="020B0604020202020204" pitchFamily="34" charset="0"/>
              </a:rPr>
              <a:t>DATOS Y CIFRAS</a:t>
            </a:r>
          </a:p>
          <a:p>
            <a:r>
              <a:rPr lang="es-ES" sz="1200" dirty="0">
                <a:latin typeface="Arial" panose="020B0604020202020204" pitchFamily="34" charset="0"/>
                <a:cs typeface="Arial" panose="020B0604020202020204" pitchFamily="34" charset="0"/>
              </a:rPr>
              <a:t>Durante la renovación general de todos los edificios en Austria, RESI obtuvo el contrato para entregar varios componentes clave para las oficinas de los parlamentarios en Austria</a:t>
            </a:r>
          </a:p>
          <a:p>
            <a:r>
              <a:rPr lang="es-ES" sz="1200" dirty="0">
                <a:latin typeface="Arial" panose="020B0604020202020204" pitchFamily="34" charset="0"/>
                <a:cs typeface="Arial" panose="020B0604020202020204" pitchFamily="34" charset="0"/>
              </a:rPr>
              <a:t>El proyecto tenía una Superficie estimada: 47.500m²</a:t>
            </a:r>
          </a:p>
        </p:txBody>
      </p:sp>
      <p:sp>
        <p:nvSpPr>
          <p:cNvPr id="13" name="CuadroTexto 12">
            <a:extLst>
              <a:ext uri="{FF2B5EF4-FFF2-40B4-BE49-F238E27FC236}">
                <a16:creationId xmlns:a16="http://schemas.microsoft.com/office/drawing/2014/main" id="{7D3B6160-53BF-47CD-A82E-B6561EB5BE69}"/>
              </a:ext>
            </a:extLst>
          </p:cNvPr>
          <p:cNvSpPr txBox="1"/>
          <p:nvPr/>
        </p:nvSpPr>
        <p:spPr>
          <a:xfrm>
            <a:off x="400522" y="2135303"/>
            <a:ext cx="4035452" cy="830997"/>
          </a:xfrm>
          <a:prstGeom prst="rect">
            <a:avLst/>
          </a:prstGeom>
          <a:noFill/>
        </p:spPr>
        <p:txBody>
          <a:bodyPr wrap="square" rtlCol="0">
            <a:spAutoFit/>
          </a:bodyPr>
          <a:lstStyle/>
          <a:p>
            <a:r>
              <a:rPr lang="es-ES" sz="1200" b="1" dirty="0">
                <a:latin typeface="Arial" panose="020B0604020202020204" pitchFamily="34" charset="0"/>
                <a:cs typeface="Arial" panose="020B0604020202020204" pitchFamily="34" charset="0"/>
              </a:rPr>
              <a:t>HIGHLIGHTS</a:t>
            </a:r>
          </a:p>
          <a:p>
            <a:r>
              <a:rPr lang="es-ES" sz="1200" dirty="0">
                <a:latin typeface="Arial" panose="020B0604020202020204" pitchFamily="34" charset="0"/>
                <a:cs typeface="Arial" panose="020B0604020202020204" pitchFamily="34" charset="0"/>
              </a:rPr>
              <a:t>Comunicar un sistema para votaciones KNX (~ 540 </a:t>
            </a:r>
            <a:r>
              <a:rPr lang="es-ES" sz="1200" dirty="0" err="1">
                <a:latin typeface="Arial" panose="020B0604020202020204" pitchFamily="34" charset="0"/>
                <a:cs typeface="Arial" panose="020B0604020202020204" pitchFamily="34" charset="0"/>
              </a:rPr>
              <a:t>uds.</a:t>
            </a:r>
            <a:r>
              <a:rPr lang="es-ES" sz="1200" dirty="0">
                <a:latin typeface="Arial" panose="020B0604020202020204" pitchFamily="34" charset="0"/>
                <a:cs typeface="Arial" panose="020B0604020202020204" pitchFamily="34" charset="0"/>
              </a:rPr>
              <a:t>)</a:t>
            </a:r>
          </a:p>
          <a:p>
            <a:r>
              <a:rPr lang="es-ES" sz="1200" dirty="0">
                <a:latin typeface="Arial" panose="020B0604020202020204" pitchFamily="34" charset="0"/>
                <a:cs typeface="Arial" panose="020B0604020202020204" pitchFamily="34" charset="0"/>
              </a:rPr>
              <a:t>Comunicar sensores de movimiento DALI (~ 850 </a:t>
            </a:r>
            <a:r>
              <a:rPr lang="es-ES" sz="1200" dirty="0" err="1">
                <a:latin typeface="Arial" panose="020B0604020202020204" pitchFamily="34" charset="0"/>
                <a:cs typeface="Arial" panose="020B0604020202020204" pitchFamily="34" charset="0"/>
              </a:rPr>
              <a:t>uds.</a:t>
            </a:r>
            <a:r>
              <a:rPr lang="es-ES" sz="1200" dirty="0">
                <a:latin typeface="Arial" panose="020B0604020202020204" pitchFamily="34" charset="0"/>
                <a:cs typeface="Arial" panose="020B0604020202020204" pitchFamily="34" charset="0"/>
              </a:rPr>
              <a:t>)</a:t>
            </a:r>
          </a:p>
          <a:p>
            <a:r>
              <a:rPr lang="es-ES" sz="1200" dirty="0">
                <a:latin typeface="Arial" panose="020B0604020202020204" pitchFamily="34" charset="0"/>
                <a:cs typeface="Arial" panose="020B0604020202020204" pitchFamily="34" charset="0"/>
              </a:rPr>
              <a:t>Comunicar Smart </a:t>
            </a:r>
            <a:r>
              <a:rPr lang="es-ES" sz="1200" dirty="0" err="1">
                <a:latin typeface="Arial" panose="020B0604020202020204" pitchFamily="34" charset="0"/>
                <a:cs typeface="Arial" panose="020B0604020202020204" pitchFamily="34" charset="0"/>
              </a:rPr>
              <a:t>Clocks</a:t>
            </a:r>
            <a:r>
              <a:rPr lang="es-ES" sz="1200" dirty="0">
                <a:latin typeface="Arial" panose="020B0604020202020204" pitchFamily="34" charset="0"/>
                <a:cs typeface="Arial" panose="020B0604020202020204" pitchFamily="34" charset="0"/>
              </a:rPr>
              <a:t> KNX (~ 350 </a:t>
            </a:r>
            <a:r>
              <a:rPr lang="es-ES" sz="1200" dirty="0" err="1">
                <a:latin typeface="Arial" panose="020B0604020202020204" pitchFamily="34" charset="0"/>
                <a:cs typeface="Arial" panose="020B0604020202020204" pitchFamily="34" charset="0"/>
              </a:rPr>
              <a:t>uds.</a:t>
            </a:r>
            <a:r>
              <a:rPr lang="es-ES"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84694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Una tienda de comida&#10;&#10;Descripción generada automáticamente con confianza media">
            <a:extLst>
              <a:ext uri="{FF2B5EF4-FFF2-40B4-BE49-F238E27FC236}">
                <a16:creationId xmlns:a16="http://schemas.microsoft.com/office/drawing/2014/main" id="{6D4B1659-4547-4E36-9FE9-D0D15DDD30A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23873" y="1152416"/>
            <a:ext cx="3991311" cy="2888573"/>
          </a:xfrm>
          <a:prstGeom prst="rect">
            <a:avLst/>
          </a:prstGeom>
        </p:spPr>
      </p:pic>
      <p:sp>
        <p:nvSpPr>
          <p:cNvPr id="2" name="Título 1">
            <a:extLst>
              <a:ext uri="{FF2B5EF4-FFF2-40B4-BE49-F238E27FC236}">
                <a16:creationId xmlns:a16="http://schemas.microsoft.com/office/drawing/2014/main" id="{BD16A861-FE86-4856-B0EA-53C96C391091}"/>
              </a:ext>
            </a:extLst>
          </p:cNvPr>
          <p:cNvSpPr>
            <a:spLocks noGrp="1"/>
          </p:cNvSpPr>
          <p:nvPr>
            <p:ph type="title"/>
          </p:nvPr>
        </p:nvSpPr>
        <p:spPr>
          <a:xfrm>
            <a:off x="636790" y="277824"/>
            <a:ext cx="7878560" cy="754856"/>
          </a:xfrm>
        </p:spPr>
        <p:txBody>
          <a:bodyPr/>
          <a:lstStyle/>
          <a:p>
            <a:r>
              <a:rPr lang="es-ES" dirty="0"/>
              <a:t>M-Bus en los supermercados</a:t>
            </a:r>
          </a:p>
        </p:txBody>
      </p:sp>
      <p:sp>
        <p:nvSpPr>
          <p:cNvPr id="3" name="Marcador de contenido 2">
            <a:extLst>
              <a:ext uri="{FF2B5EF4-FFF2-40B4-BE49-F238E27FC236}">
                <a16:creationId xmlns:a16="http://schemas.microsoft.com/office/drawing/2014/main" id="{63348D65-223F-48C8-ADBD-A7C5186C9D6C}"/>
              </a:ext>
            </a:extLst>
          </p:cNvPr>
          <p:cNvSpPr>
            <a:spLocks noGrp="1"/>
          </p:cNvSpPr>
          <p:nvPr>
            <p:ph sz="quarter" idx="11"/>
          </p:nvPr>
        </p:nvSpPr>
        <p:spPr>
          <a:xfrm>
            <a:off x="628814" y="1152416"/>
            <a:ext cx="3895059" cy="3212116"/>
          </a:xfrm>
        </p:spPr>
        <p:txBody>
          <a:bodyPr>
            <a:noAutofit/>
          </a:bodyPr>
          <a:lstStyle/>
          <a:p>
            <a:pPr marL="50800" indent="0">
              <a:buNone/>
            </a:pPr>
            <a:r>
              <a:rPr lang="es-ES" sz="1400" b="1" dirty="0"/>
              <a:t>DATOS</a:t>
            </a:r>
          </a:p>
          <a:p>
            <a:pPr marL="50800" indent="0">
              <a:buNone/>
            </a:pPr>
            <a:r>
              <a:rPr lang="es-ES" sz="1400" dirty="0"/>
              <a:t>Lectura de sus medidores agua, electricidad</a:t>
            </a:r>
          </a:p>
          <a:p>
            <a:pPr marL="50800" indent="0">
              <a:buNone/>
            </a:pPr>
            <a:r>
              <a:rPr lang="es-ES" sz="1400" dirty="0" err="1"/>
              <a:t>Medicion</a:t>
            </a:r>
            <a:r>
              <a:rPr lang="es-ES" sz="1400" dirty="0"/>
              <a:t> de las tiendas para comparativas en</a:t>
            </a:r>
          </a:p>
          <a:p>
            <a:pPr marL="50800" indent="0">
              <a:buNone/>
            </a:pPr>
            <a:r>
              <a:rPr lang="es-ES" sz="1400" dirty="0"/>
              <a:t>su gestión.</a:t>
            </a:r>
          </a:p>
          <a:p>
            <a:pPr marL="50800" indent="0">
              <a:buNone/>
            </a:pPr>
            <a:endParaRPr lang="es-ES" sz="1400" b="1" dirty="0"/>
          </a:p>
          <a:p>
            <a:pPr marL="50800" indent="0">
              <a:buNone/>
            </a:pPr>
            <a:r>
              <a:rPr lang="es-ES" sz="1400" b="1" dirty="0"/>
              <a:t>HIGHLIGHTS</a:t>
            </a:r>
          </a:p>
          <a:p>
            <a:pPr marL="50800" indent="0">
              <a:buNone/>
            </a:pPr>
            <a:r>
              <a:rPr lang="es-ES" sz="1400" dirty="0"/>
              <a:t>3600 </a:t>
            </a:r>
            <a:r>
              <a:rPr lang="es-ES" sz="1400" dirty="0" err="1"/>
              <a:t>gateways</a:t>
            </a:r>
            <a:r>
              <a:rPr lang="es-ES" sz="1400" dirty="0"/>
              <a:t> vendidos en 5 años</a:t>
            </a:r>
          </a:p>
          <a:p>
            <a:pPr marL="50800" indent="0">
              <a:buNone/>
            </a:pPr>
            <a:endParaRPr lang="es-ES" sz="1400" b="1" dirty="0"/>
          </a:p>
          <a:p>
            <a:pPr marL="50800" indent="0">
              <a:buNone/>
            </a:pPr>
            <a:endParaRPr lang="es-ES" sz="1400" b="1" dirty="0"/>
          </a:p>
          <a:p>
            <a:pPr marL="50800" indent="0">
              <a:buNone/>
            </a:pPr>
            <a:endParaRPr lang="es-ES" sz="1400" b="1" dirty="0"/>
          </a:p>
          <a:p>
            <a:pPr marL="50800" indent="0">
              <a:buNone/>
            </a:pPr>
            <a:r>
              <a:rPr lang="es-ES" sz="1400" b="1" dirty="0"/>
              <a:t>PRODUCTOS</a:t>
            </a:r>
          </a:p>
          <a:p>
            <a:pPr marL="50800" indent="0">
              <a:buNone/>
            </a:pPr>
            <a:r>
              <a:rPr lang="es-ES" sz="1400" dirty="0" err="1"/>
              <a:t>Intesis</a:t>
            </a:r>
            <a:r>
              <a:rPr lang="es-ES" sz="1400" dirty="0"/>
              <a:t> M-Bus a </a:t>
            </a:r>
            <a:r>
              <a:rPr lang="es-ES" sz="1400" dirty="0" err="1"/>
              <a:t>Mobus</a:t>
            </a:r>
            <a:r>
              <a:rPr lang="es-ES" sz="1400" dirty="0"/>
              <a:t> TCP Gateway</a:t>
            </a:r>
          </a:p>
        </p:txBody>
      </p:sp>
      <p:sp>
        <p:nvSpPr>
          <p:cNvPr id="4" name="Marcador de número de diapositiva 3">
            <a:extLst>
              <a:ext uri="{FF2B5EF4-FFF2-40B4-BE49-F238E27FC236}">
                <a16:creationId xmlns:a16="http://schemas.microsoft.com/office/drawing/2014/main" id="{BC135D0C-CD1C-4DA5-BCD4-B18DC963C703}"/>
              </a:ext>
            </a:extLst>
          </p:cNvPr>
          <p:cNvSpPr>
            <a:spLocks noGrp="1"/>
          </p:cNvSpPr>
          <p:nvPr>
            <p:ph type="sldNum" sz="quarter" idx="12"/>
          </p:nvPr>
        </p:nvSpPr>
        <p:spPr/>
        <p:txBody>
          <a:bodyPr/>
          <a:lstStyle/>
          <a:p>
            <a:fld id="{21A62BF0-0218-134C-B0DD-450340753846}" type="slidenum">
              <a:rPr lang="es-ES_tradnl" smtClean="0"/>
              <a:pPr/>
              <a:t>54</a:t>
            </a:fld>
            <a:endParaRPr lang="es-ES_tradnl" dirty="0"/>
          </a:p>
        </p:txBody>
      </p:sp>
      <p:pic>
        <p:nvPicPr>
          <p:cNvPr id="15" name="Imagen 14" descr="Interfaz de usuario gráfica&#10;&#10;Descripción generada automáticamente con confianza baja">
            <a:extLst>
              <a:ext uri="{FF2B5EF4-FFF2-40B4-BE49-F238E27FC236}">
                <a16:creationId xmlns:a16="http://schemas.microsoft.com/office/drawing/2014/main" id="{84574770-ACC6-4D9F-9332-8839C03C7AC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15728" y="2656596"/>
            <a:ext cx="1909301" cy="1909301"/>
          </a:xfrm>
          <a:prstGeom prst="rect">
            <a:avLst/>
          </a:prstGeom>
        </p:spPr>
      </p:pic>
    </p:spTree>
    <p:extLst>
      <p:ext uri="{BB962C8B-B14F-4D97-AF65-F5344CB8AC3E}">
        <p14:creationId xmlns:p14="http://schemas.microsoft.com/office/powerpoint/2010/main" val="4103639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FB612C-B6C3-413F-B75B-D27F314A9E13}"/>
              </a:ext>
            </a:extLst>
          </p:cNvPr>
          <p:cNvSpPr>
            <a:spLocks noGrp="1"/>
          </p:cNvSpPr>
          <p:nvPr>
            <p:ph type="title"/>
          </p:nvPr>
        </p:nvSpPr>
        <p:spPr/>
        <p:txBody>
          <a:bodyPr>
            <a:normAutofit/>
          </a:bodyPr>
          <a:lstStyle/>
          <a:p>
            <a:r>
              <a:rPr lang="en-US" sz="2000" dirty="0" err="1">
                <a:latin typeface="Arial" panose="020B0604020202020204" pitchFamily="34" charset="0"/>
                <a:ea typeface="+mj-ea"/>
                <a:cs typeface="Arial" panose="020B0604020202020204" pitchFamily="34" charset="0"/>
              </a:rPr>
              <a:t>Monitorización</a:t>
            </a:r>
            <a:r>
              <a:rPr lang="en-US" sz="2000" dirty="0">
                <a:latin typeface="Arial" panose="020B0604020202020204" pitchFamily="34" charset="0"/>
                <a:ea typeface="+mj-ea"/>
                <a:cs typeface="Arial" panose="020B0604020202020204" pitchFamily="34" charset="0"/>
              </a:rPr>
              <a:t> del </a:t>
            </a:r>
            <a:r>
              <a:rPr lang="en-US" sz="2000" dirty="0" err="1">
                <a:latin typeface="Arial" panose="020B0604020202020204" pitchFamily="34" charset="0"/>
                <a:ea typeface="+mj-ea"/>
                <a:cs typeface="Arial" panose="020B0604020202020204" pitchFamily="34" charset="0"/>
              </a:rPr>
              <a:t>clima</a:t>
            </a:r>
            <a:r>
              <a:rPr lang="en-US" sz="2000" dirty="0">
                <a:latin typeface="Arial" panose="020B0604020202020204" pitchFamily="34" charset="0"/>
                <a:ea typeface="+mj-ea"/>
                <a:cs typeface="Arial" panose="020B0604020202020204" pitchFamily="34" charset="0"/>
              </a:rPr>
              <a:t> de las </a:t>
            </a:r>
            <a:r>
              <a:rPr lang="en-US" sz="2000" dirty="0" err="1">
                <a:latin typeface="Arial" panose="020B0604020202020204" pitchFamily="34" charset="0"/>
                <a:ea typeface="+mj-ea"/>
                <a:cs typeface="Arial" panose="020B0604020202020204" pitchFamily="34" charset="0"/>
              </a:rPr>
              <a:t>oficinas</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en</a:t>
            </a:r>
            <a:r>
              <a:rPr lang="en-US" sz="2000" dirty="0">
                <a:latin typeface="Arial" panose="020B0604020202020204" pitchFamily="34" charset="0"/>
                <a:ea typeface="+mj-ea"/>
                <a:cs typeface="Arial" panose="020B0604020202020204" pitchFamily="34" charset="0"/>
              </a:rPr>
              <a:t> </a:t>
            </a:r>
            <a:r>
              <a:rPr lang="en-US" sz="2000" dirty="0" err="1">
                <a:latin typeface="Arial" panose="020B0604020202020204" pitchFamily="34" charset="0"/>
                <a:ea typeface="+mj-ea"/>
                <a:cs typeface="Arial" panose="020B0604020202020204" pitchFamily="34" charset="0"/>
              </a:rPr>
              <a:t>Naturgy</a:t>
            </a:r>
            <a:endParaRPr lang="es-ES" dirty="0">
              <a:latin typeface="Arial" panose="020B0604020202020204" pitchFamily="34" charset="0"/>
              <a:cs typeface="Arial" panose="020B0604020202020204" pitchFamily="34" charset="0"/>
            </a:endParaRPr>
          </a:p>
        </p:txBody>
      </p:sp>
      <p:pic>
        <p:nvPicPr>
          <p:cNvPr id="6" name="Marcador de contenido 5" descr="Imagen digital de una ciudad&#10;&#10;Descripción generada automáticamente con confianza media">
            <a:extLst>
              <a:ext uri="{FF2B5EF4-FFF2-40B4-BE49-F238E27FC236}">
                <a16:creationId xmlns:a16="http://schemas.microsoft.com/office/drawing/2014/main" id="{746E0D68-9798-4D92-8D28-F3A985502DF4}"/>
              </a:ext>
            </a:extLst>
          </p:cNvPr>
          <p:cNvPicPr>
            <a:picLocks noGrp="1" noChangeAspect="1"/>
          </p:cNvPicPr>
          <p:nvPr>
            <p:ph sz="quarter" idx="11"/>
          </p:nvPr>
        </p:nvPicPr>
        <p:blipFill>
          <a:blip r:embed="rId2" cstate="email">
            <a:extLst>
              <a:ext uri="{28A0092B-C50C-407E-A947-70E740481C1C}">
                <a14:useLocalDpi xmlns:a14="http://schemas.microsoft.com/office/drawing/2010/main" val="0"/>
              </a:ext>
            </a:extLst>
          </a:blip>
          <a:stretch>
            <a:fillRect/>
          </a:stretch>
        </p:blipFill>
        <p:spPr>
          <a:xfrm>
            <a:off x="4014836" y="1099625"/>
            <a:ext cx="4817269" cy="3211513"/>
          </a:xfrm>
        </p:spPr>
      </p:pic>
      <p:sp>
        <p:nvSpPr>
          <p:cNvPr id="4" name="Marcador de número de diapositiva 3">
            <a:extLst>
              <a:ext uri="{FF2B5EF4-FFF2-40B4-BE49-F238E27FC236}">
                <a16:creationId xmlns:a16="http://schemas.microsoft.com/office/drawing/2014/main" id="{FD2B8A1B-CFA5-47E5-B122-1B4F9B9CC468}"/>
              </a:ext>
            </a:extLst>
          </p:cNvPr>
          <p:cNvSpPr>
            <a:spLocks noGrp="1"/>
          </p:cNvSpPr>
          <p:nvPr>
            <p:ph type="sldNum" sz="quarter" idx="12"/>
          </p:nvPr>
        </p:nvSpPr>
        <p:spPr/>
        <p:txBody>
          <a:bodyPr/>
          <a:lstStyle/>
          <a:p>
            <a:fld id="{21A62BF0-0218-134C-B0DD-450340753846}" type="slidenum">
              <a:rPr lang="es-ES_tradnl" smtClean="0"/>
              <a:pPr/>
              <a:t>55</a:t>
            </a:fld>
            <a:endParaRPr lang="es-ES_tradnl" dirty="0"/>
          </a:p>
        </p:txBody>
      </p:sp>
      <p:sp>
        <p:nvSpPr>
          <p:cNvPr id="7" name="CuadroTexto 6">
            <a:extLst>
              <a:ext uri="{FF2B5EF4-FFF2-40B4-BE49-F238E27FC236}">
                <a16:creationId xmlns:a16="http://schemas.microsoft.com/office/drawing/2014/main" id="{77BB438D-C646-45D0-84D6-198BC64C86FB}"/>
              </a:ext>
            </a:extLst>
          </p:cNvPr>
          <p:cNvSpPr txBox="1"/>
          <p:nvPr/>
        </p:nvSpPr>
        <p:spPr>
          <a:xfrm>
            <a:off x="453420" y="1099625"/>
            <a:ext cx="3561416" cy="3582519"/>
          </a:xfrm>
          <a:prstGeom prst="rect">
            <a:avLst/>
          </a:prstGeom>
          <a:noFill/>
        </p:spPr>
        <p:txBody>
          <a:bodyPr wrap="square" rtlCol="0">
            <a:spAutoFit/>
          </a:bodyPr>
          <a:lstStyle/>
          <a:p>
            <a:pPr defTabSz="914400">
              <a:lnSpc>
                <a:spcPct val="90000"/>
              </a:lnSpc>
            </a:pPr>
            <a:r>
              <a:rPr lang="en-US" sz="1400" b="1" dirty="0">
                <a:latin typeface="Arial" panose="020B0604020202020204" pitchFamily="34" charset="0"/>
                <a:cs typeface="Arial" panose="020B0604020202020204" pitchFamily="34" charset="0"/>
              </a:rPr>
              <a:t>DATOS</a:t>
            </a:r>
          </a:p>
          <a:p>
            <a:pPr defTabSz="914400">
              <a:lnSpc>
                <a:spcPct val="90000"/>
              </a:lnSpc>
            </a:pPr>
            <a:r>
              <a:rPr lang="en-US" sz="1400" dirty="0" err="1">
                <a:latin typeface="Arial" panose="020B0604020202020204" pitchFamily="34" charset="0"/>
                <a:cs typeface="Arial" panose="020B0604020202020204" pitchFamily="34" charset="0"/>
              </a:rPr>
              <a:t>Debido</a:t>
            </a:r>
            <a:r>
              <a:rPr lang="en-US" sz="1400" dirty="0">
                <a:latin typeface="Arial" panose="020B0604020202020204" pitchFamily="34" charset="0"/>
                <a:cs typeface="Arial" panose="020B0604020202020204" pitchFamily="34" charset="0"/>
              </a:rPr>
              <a:t> a la </a:t>
            </a:r>
            <a:r>
              <a:rPr lang="en-US" sz="1400" dirty="0" err="1">
                <a:latin typeface="Arial" panose="020B0604020202020204" pitchFamily="34" charset="0"/>
                <a:cs typeface="Arial" panose="020B0604020202020204" pitchFamily="34" charset="0"/>
              </a:rPr>
              <a:t>cantidad</a:t>
            </a:r>
            <a:r>
              <a:rPr lang="en-US" sz="1400" dirty="0">
                <a:latin typeface="Arial" panose="020B0604020202020204" pitchFamily="34" charset="0"/>
                <a:cs typeface="Arial" panose="020B0604020202020204" pitchFamily="34" charset="0"/>
              </a:rPr>
              <a:t> de </a:t>
            </a:r>
            <a:r>
              <a:rPr lang="en-US" sz="1400" dirty="0" err="1">
                <a:latin typeface="Arial" panose="020B0604020202020204" pitchFamily="34" charset="0"/>
                <a:cs typeface="Arial" panose="020B0604020202020204" pitchFamily="34" charset="0"/>
              </a:rPr>
              <a:t>bajas</a:t>
            </a:r>
            <a:r>
              <a:rPr lang="en-US" sz="1400" dirty="0">
                <a:latin typeface="Arial" panose="020B0604020202020204" pitchFamily="34" charset="0"/>
                <a:cs typeface="Arial" panose="020B0604020202020204" pitchFamily="34" charset="0"/>
              </a:rPr>
              <a:t> por </a:t>
            </a:r>
            <a:r>
              <a:rPr lang="en-US" sz="1400" dirty="0" err="1">
                <a:latin typeface="Arial" panose="020B0604020202020204" pitchFamily="34" charset="0"/>
                <a:cs typeface="Arial" panose="020B0604020202020204" pitchFamily="34" charset="0"/>
              </a:rPr>
              <a:t>salud</a:t>
            </a:r>
            <a:r>
              <a:rPr lang="en-US" sz="1400" dirty="0">
                <a:latin typeface="Arial" panose="020B0604020202020204" pitchFamily="34" charset="0"/>
                <a:cs typeface="Arial" panose="020B0604020202020204" pitchFamily="34" charset="0"/>
              </a:rPr>
              <a:t>, que los </a:t>
            </a:r>
            <a:r>
              <a:rPr lang="en-US" sz="1400" dirty="0" err="1">
                <a:latin typeface="Arial" panose="020B0604020202020204" pitchFamily="34" charset="0"/>
                <a:cs typeface="Arial" panose="020B0604020202020204" pitchFamily="34" charset="0"/>
              </a:rPr>
              <a:t>empleados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indicaban</a:t>
            </a:r>
            <a:r>
              <a:rPr lang="en-US" sz="1400" dirty="0">
                <a:latin typeface="Arial" panose="020B0604020202020204" pitchFamily="34" charset="0"/>
                <a:cs typeface="Arial" panose="020B0604020202020204" pitchFamily="34" charset="0"/>
              </a:rPr>
              <a:t> que </a:t>
            </a:r>
            <a:r>
              <a:rPr lang="en-US" sz="1400" dirty="0" err="1">
                <a:latin typeface="Arial" panose="020B0604020202020204" pitchFamily="34" charset="0"/>
                <a:cs typeface="Arial" panose="020B0604020202020204" pitchFamily="34" charset="0"/>
              </a:rPr>
              <a:t>erá</a:t>
            </a:r>
            <a:r>
              <a:rPr lang="en-US" sz="1400" dirty="0">
                <a:latin typeface="Arial" panose="020B0604020202020204" pitchFamily="34" charset="0"/>
                <a:cs typeface="Arial" panose="020B0604020202020204" pitchFamily="34" charset="0"/>
              </a:rPr>
              <a:t> por el </a:t>
            </a:r>
            <a:r>
              <a:rPr lang="en-US" sz="1400" dirty="0" err="1">
                <a:latin typeface="Arial" panose="020B0604020202020204" pitchFamily="34" charset="0"/>
                <a:cs typeface="Arial" panose="020B0604020202020204" pitchFamily="34" charset="0"/>
              </a:rPr>
              <a:t>cambio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constante</a:t>
            </a:r>
            <a:r>
              <a:rPr lang="en-US" sz="1400" dirty="0">
                <a:latin typeface="Arial" panose="020B0604020202020204" pitchFamily="34" charset="0"/>
                <a:cs typeface="Arial" panose="020B0604020202020204" pitchFamily="34" charset="0"/>
              </a:rPr>
              <a:t> de </a:t>
            </a:r>
            <a:r>
              <a:rPr lang="en-US" sz="1400" dirty="0" err="1">
                <a:latin typeface="Arial" panose="020B0604020202020204" pitchFamily="34" charset="0"/>
                <a:cs typeface="Arial" panose="020B0604020202020204" pitchFamily="34" charset="0"/>
              </a:rPr>
              <a:t>temperatura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en</a:t>
            </a:r>
            <a:r>
              <a:rPr lang="en-US" sz="1400" dirty="0">
                <a:latin typeface="Arial" panose="020B0604020202020204" pitchFamily="34" charset="0"/>
                <a:cs typeface="Arial" panose="020B0604020202020204" pitchFamily="34" charset="0"/>
              </a:rPr>
              <a:t> las </a:t>
            </a:r>
            <a:r>
              <a:rPr lang="en-US" sz="1400" dirty="0" err="1">
                <a:latin typeface="Arial" panose="020B0604020202020204" pitchFamily="34" charset="0"/>
                <a:cs typeface="Arial" panose="020B0604020202020204" pitchFamily="34" charset="0"/>
              </a:rPr>
              <a:t>oficinas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Naturgy</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decidio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instalar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sensores</a:t>
            </a:r>
            <a:r>
              <a:rPr lang="en-US" sz="1400" dirty="0">
                <a:latin typeface="Arial" panose="020B0604020202020204" pitchFamily="34" charset="0"/>
                <a:cs typeface="Arial" panose="020B0604020202020204" pitchFamily="34" charset="0"/>
              </a:rPr>
              <a:t> de </a:t>
            </a:r>
            <a:r>
              <a:rPr lang="en-US" sz="1400" dirty="0" err="1">
                <a:latin typeface="Arial" panose="020B0604020202020204" pitchFamily="34" charset="0"/>
                <a:cs typeface="Arial" panose="020B0604020202020204" pitchFamily="34" charset="0"/>
              </a:rPr>
              <a:t>Temperatura</a:t>
            </a:r>
            <a:r>
              <a:rPr lang="en-US" sz="1400" dirty="0">
                <a:latin typeface="Arial" panose="020B0604020202020204" pitchFamily="34" charset="0"/>
                <a:cs typeface="Arial" panose="020B0604020202020204" pitchFamily="34" charset="0"/>
              </a:rPr>
              <a:t> y </a:t>
            </a:r>
            <a:r>
              <a:rPr lang="en-US" sz="1400" dirty="0" err="1">
                <a:latin typeface="Arial" panose="020B0604020202020204" pitchFamily="34" charset="0"/>
                <a:cs typeface="Arial" panose="020B0604020202020204" pitchFamily="34" charset="0"/>
              </a:rPr>
              <a:t>Humedad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estas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oficinas</a:t>
            </a:r>
            <a:r>
              <a:rPr lang="en-US" sz="1400" dirty="0">
                <a:latin typeface="Arial" panose="020B0604020202020204" pitchFamily="34" charset="0"/>
                <a:cs typeface="Arial" panose="020B0604020202020204" pitchFamily="34" charset="0"/>
              </a:rPr>
              <a:t> y </a:t>
            </a:r>
            <a:r>
              <a:rPr lang="en-US" sz="1400" dirty="0" err="1">
                <a:latin typeface="Arial" panose="020B0604020202020204" pitchFamily="34" charset="0"/>
                <a:cs typeface="Arial" panose="020B0604020202020204" pitchFamily="34" charset="0"/>
              </a:rPr>
              <a:t>hacer</a:t>
            </a:r>
            <a:r>
              <a:rPr lang="en-US" sz="1400" dirty="0">
                <a:latin typeface="Arial" panose="020B0604020202020204" pitchFamily="34" charset="0"/>
                <a:cs typeface="Arial" panose="020B0604020202020204" pitchFamily="34" charset="0"/>
              </a:rPr>
              <a:t> un </a:t>
            </a:r>
            <a:r>
              <a:rPr lang="en-US" sz="1400" dirty="0" err="1">
                <a:latin typeface="Arial" panose="020B0604020202020204" pitchFamily="34" charset="0"/>
                <a:cs typeface="Arial" panose="020B0604020202020204" pitchFamily="34" charset="0"/>
              </a:rPr>
              <a:t>registro</a:t>
            </a:r>
            <a:r>
              <a:rPr lang="en-US" sz="1400" dirty="0">
                <a:latin typeface="Arial" panose="020B0604020202020204" pitchFamily="34" charset="0"/>
                <a:cs typeface="Arial" panose="020B0604020202020204" pitchFamily="34" charset="0"/>
              </a:rPr>
              <a:t> de la </a:t>
            </a:r>
            <a:r>
              <a:rPr lang="en-US" sz="1400" dirty="0" err="1">
                <a:latin typeface="Arial" panose="020B0604020202020204" pitchFamily="34" charset="0"/>
                <a:cs typeface="Arial" panose="020B0604020202020204" pitchFamily="34" charset="0"/>
              </a:rPr>
              <a:t>temperatura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constante</a:t>
            </a:r>
            <a:r>
              <a:rPr lang="en-US" sz="1400" dirty="0">
                <a:latin typeface="Arial" panose="020B0604020202020204" pitchFamily="34" charset="0"/>
                <a:cs typeface="Arial" panose="020B0604020202020204" pitchFamily="34" charset="0"/>
              </a:rPr>
              <a:t>, para </a:t>
            </a:r>
            <a:r>
              <a:rPr lang="en-US" sz="1400" dirty="0" err="1">
                <a:latin typeface="Arial" panose="020B0604020202020204" pitchFamily="34" charset="0"/>
                <a:cs typeface="Arial" panose="020B0604020202020204" pitchFamily="34" charset="0"/>
              </a:rPr>
              <a:t>generar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informes</a:t>
            </a:r>
            <a:r>
              <a:rPr lang="en-US" sz="1400" dirty="0">
                <a:latin typeface="Arial" panose="020B0604020202020204" pitchFamily="34" charset="0"/>
                <a:cs typeface="Arial" panose="020B0604020202020204" pitchFamily="34" charset="0"/>
              </a:rPr>
              <a:t> a </a:t>
            </a:r>
            <a:r>
              <a:rPr lang="en-US" sz="1400" dirty="0" err="1">
                <a:latin typeface="Arial" panose="020B0604020202020204" pitchFamily="34" charset="0"/>
                <a:cs typeface="Arial" panose="020B0604020202020204" pitchFamily="34" charset="0"/>
              </a:rPr>
              <a:t>partir</a:t>
            </a:r>
            <a:r>
              <a:rPr lang="en-US" sz="1400" dirty="0">
                <a:latin typeface="Arial" panose="020B0604020202020204" pitchFamily="34" charset="0"/>
                <a:cs typeface="Arial" panose="020B0604020202020204" pitchFamily="34" charset="0"/>
              </a:rPr>
              <a:t> de </a:t>
            </a:r>
            <a:r>
              <a:rPr lang="en-US" sz="1400" dirty="0" err="1">
                <a:latin typeface="Arial" panose="020B0604020202020204" pitchFamily="34" charset="0"/>
                <a:cs typeface="Arial" panose="020B0604020202020204" pitchFamily="34" charset="0"/>
              </a:rPr>
              <a:t>estos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datos</a:t>
            </a:r>
            <a:r>
              <a:rPr lang="en-US" sz="1400" dirty="0">
                <a:latin typeface="Arial" panose="020B0604020202020204" pitchFamily="34" charset="0"/>
                <a:cs typeface="Arial" panose="020B0604020202020204" pitchFamily="34" charset="0"/>
              </a:rPr>
              <a:t>.</a:t>
            </a:r>
          </a:p>
          <a:p>
            <a:pPr marL="50800" indent="-228600" defTabSz="914400">
              <a:lnSpc>
                <a:spcPct val="90000"/>
              </a:lnSpc>
              <a:buFont typeface="Arial" panose="020B0604020202020204" pitchFamily="34" charset="0"/>
              <a:buChar char="•"/>
            </a:pPr>
            <a:endParaRPr lang="en-US" sz="1400" b="1" dirty="0">
              <a:latin typeface="Arial" panose="020B0604020202020204" pitchFamily="34" charset="0"/>
              <a:cs typeface="Arial" panose="020B0604020202020204" pitchFamily="34" charset="0"/>
            </a:endParaRPr>
          </a:p>
          <a:p>
            <a:pPr defTabSz="914400">
              <a:lnSpc>
                <a:spcPct val="90000"/>
              </a:lnSpc>
            </a:pPr>
            <a:r>
              <a:rPr lang="en-US" sz="1400" b="1" dirty="0">
                <a:latin typeface="Arial" panose="020B0604020202020204" pitchFamily="34" charset="0"/>
                <a:cs typeface="Arial" panose="020B0604020202020204" pitchFamily="34" charset="0"/>
              </a:rPr>
              <a:t>HIGHLIGHTS</a:t>
            </a:r>
          </a:p>
          <a:p>
            <a:pPr marL="50800" indent="-228600" defTabSz="914400">
              <a:lnSpc>
                <a:spcPct val="90000"/>
              </a:lnSpc>
              <a:buFont typeface="Arial" panose="020B0604020202020204" pitchFamily="34" charset="0"/>
              <a:buChar char="•"/>
            </a:pPr>
            <a:r>
              <a:rPr lang="en-US" sz="1400" dirty="0">
                <a:latin typeface="Arial" panose="020B0604020202020204" pitchFamily="34" charset="0"/>
                <a:cs typeface="Arial" panose="020B0604020202020204" pitchFamily="34" charset="0"/>
              </a:rPr>
              <a:t>100 Routers para las </a:t>
            </a:r>
            <a:r>
              <a:rPr lang="en-US" sz="1400" dirty="0" err="1">
                <a:latin typeface="Arial" panose="020B0604020202020204" pitchFamily="34" charset="0"/>
                <a:cs typeface="Arial" panose="020B0604020202020204" pitchFamily="34" charset="0"/>
              </a:rPr>
              <a:t>oficina</a:t>
            </a:r>
            <a:endParaRPr lang="en-US" sz="1400" dirty="0">
              <a:latin typeface="Arial" panose="020B0604020202020204" pitchFamily="34" charset="0"/>
              <a:cs typeface="Arial" panose="020B0604020202020204" pitchFamily="34" charset="0"/>
            </a:endParaRPr>
          </a:p>
          <a:p>
            <a:pPr marL="50800" indent="-228600" defTabSz="914400">
              <a:lnSpc>
                <a:spcPct val="90000"/>
              </a:lnSpc>
              <a:buFont typeface="Arial" panose="020B0604020202020204" pitchFamily="34" charset="0"/>
              <a:buChar char="•"/>
            </a:pPr>
            <a:r>
              <a:rPr lang="en-US" sz="1400" dirty="0">
                <a:latin typeface="Arial" panose="020B0604020202020204" pitchFamily="34" charset="0"/>
                <a:cs typeface="Arial" panose="020B0604020202020204" pitchFamily="34" charset="0"/>
              </a:rPr>
              <a:t>500 TH2e para </a:t>
            </a:r>
            <a:r>
              <a:rPr lang="en-US" sz="1400" dirty="0" err="1">
                <a:latin typeface="Arial" panose="020B0604020202020204" pitchFamily="34" charset="0"/>
                <a:cs typeface="Arial" panose="020B0604020202020204" pitchFamily="34" charset="0"/>
              </a:rPr>
              <a:t>instalar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cada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oficina</a:t>
            </a:r>
            <a:endParaRPr lang="en-US" sz="1400" dirty="0">
              <a:latin typeface="Arial" panose="020B0604020202020204" pitchFamily="34" charset="0"/>
              <a:cs typeface="Arial" panose="020B0604020202020204" pitchFamily="34" charset="0"/>
            </a:endParaRPr>
          </a:p>
          <a:p>
            <a:pPr marL="50800" indent="-228600" defTabSz="914400">
              <a:lnSpc>
                <a:spcPct val="90000"/>
              </a:lnSpc>
              <a:buFont typeface="Arial" panose="020B0604020202020204" pitchFamily="34" charset="0"/>
              <a:buChar char="•"/>
            </a:pPr>
            <a:endParaRPr lang="en-US" sz="1400" b="1" dirty="0">
              <a:latin typeface="Arial" panose="020B0604020202020204" pitchFamily="34" charset="0"/>
              <a:cs typeface="Arial" panose="020B0604020202020204" pitchFamily="34" charset="0"/>
            </a:endParaRPr>
          </a:p>
          <a:p>
            <a:pPr defTabSz="914400">
              <a:lnSpc>
                <a:spcPct val="90000"/>
              </a:lnSpc>
            </a:pPr>
            <a:r>
              <a:rPr lang="en-US" sz="1400" b="1" dirty="0">
                <a:latin typeface="Arial" panose="020B0604020202020204" pitchFamily="34" charset="0"/>
                <a:cs typeface="Arial" panose="020B0604020202020204" pitchFamily="34" charset="0"/>
              </a:rPr>
              <a:t>PRODUCTOS</a:t>
            </a:r>
          </a:p>
          <a:p>
            <a:pPr marL="50800" indent="-228600" defTabSz="914400">
              <a:lnSpc>
                <a:spcPct val="90000"/>
              </a:lnSpc>
              <a:buFont typeface="Arial" panose="020B0604020202020204" pitchFamily="34" charset="0"/>
              <a:buChar char="•"/>
            </a:pPr>
            <a:r>
              <a:rPr lang="en-US" sz="1400" dirty="0">
                <a:latin typeface="Arial" panose="020B0604020202020204" pitchFamily="34" charset="0"/>
                <a:cs typeface="Arial" panose="020B0604020202020204" pitchFamily="34" charset="0"/>
              </a:rPr>
              <a:t>Router NB1600</a:t>
            </a:r>
          </a:p>
          <a:p>
            <a:pPr marL="50800" indent="-228600" defTabSz="914400">
              <a:lnSpc>
                <a:spcPct val="90000"/>
              </a:lnSpc>
              <a:buFont typeface="Arial" panose="020B0604020202020204" pitchFamily="34" charset="0"/>
              <a:buChar char="•"/>
            </a:pPr>
            <a:r>
              <a:rPr lang="en-US" sz="1400" dirty="0">
                <a:latin typeface="Arial" panose="020B0604020202020204" pitchFamily="34" charset="0"/>
                <a:cs typeface="Arial" panose="020B0604020202020204" pitchFamily="34" charset="0"/>
              </a:rPr>
              <a:t>Sensor TH2e </a:t>
            </a:r>
            <a:r>
              <a:rPr lang="en-US" sz="1400" dirty="0" err="1">
                <a:latin typeface="Arial" panose="020B0604020202020204" pitchFamily="34" charset="0"/>
                <a:cs typeface="Arial" panose="020B0604020202020204" pitchFamily="34" charset="0"/>
              </a:rPr>
              <a:t>Temperatura</a:t>
            </a:r>
            <a:r>
              <a:rPr lang="en-US" sz="1400" dirty="0">
                <a:latin typeface="Arial" panose="020B0604020202020204" pitchFamily="34" charset="0"/>
                <a:cs typeface="Arial" panose="020B0604020202020204" pitchFamily="34" charset="0"/>
              </a:rPr>
              <a:t> y </a:t>
            </a:r>
            <a:r>
              <a:rPr lang="en-US" sz="1400" dirty="0" err="1">
                <a:latin typeface="Arial" panose="020B0604020202020204" pitchFamily="34" charset="0"/>
                <a:cs typeface="Arial" panose="020B0604020202020204" pitchFamily="34" charset="0"/>
              </a:rPr>
              <a:t>humedad</a:t>
            </a:r>
            <a:endParaRPr lang="en-US" sz="1400" dirty="0">
              <a:latin typeface="Arial" panose="020B0604020202020204" pitchFamily="34" charset="0"/>
              <a:cs typeface="Arial" panose="020B0604020202020204" pitchFamily="34" charset="0"/>
            </a:endParaRPr>
          </a:p>
          <a:p>
            <a:pPr marL="50800" indent="-228600" defTabSz="914400">
              <a:lnSpc>
                <a:spcPct val="90000"/>
              </a:lnSpc>
              <a:buFont typeface="Arial" panose="020B0604020202020204" pitchFamily="34" charset="0"/>
              <a:buChar char="•"/>
            </a:pPr>
            <a:r>
              <a:rPr lang="en-US" sz="1400" dirty="0">
                <a:latin typeface="Arial" panose="020B0604020202020204" pitchFamily="34" charset="0"/>
                <a:cs typeface="Arial" panose="020B0604020202020204" pitchFamily="34" charset="0"/>
              </a:rPr>
              <a:t>Web Scada </a:t>
            </a:r>
          </a:p>
        </p:txBody>
      </p:sp>
      <p:pic>
        <p:nvPicPr>
          <p:cNvPr id="5" name="Imagen 4">
            <a:extLst>
              <a:ext uri="{FF2B5EF4-FFF2-40B4-BE49-F238E27FC236}">
                <a16:creationId xmlns:a16="http://schemas.microsoft.com/office/drawing/2014/main" id="{A7593551-B299-46BE-A4AF-F3B010EFE457}"/>
              </a:ext>
            </a:extLst>
          </p:cNvPr>
          <p:cNvPicPr>
            <a:picLocks noChangeAspect="1"/>
          </p:cNvPicPr>
          <p:nvPr/>
        </p:nvPicPr>
        <p:blipFill>
          <a:blip r:embed="rId3"/>
          <a:stretch>
            <a:fillRect/>
          </a:stretch>
        </p:blipFill>
        <p:spPr>
          <a:xfrm>
            <a:off x="6448828" y="3290177"/>
            <a:ext cx="2383277" cy="1020961"/>
          </a:xfrm>
          <a:prstGeom prst="rect">
            <a:avLst/>
          </a:prstGeom>
        </p:spPr>
      </p:pic>
    </p:spTree>
    <p:extLst>
      <p:ext uri="{BB962C8B-B14F-4D97-AF65-F5344CB8AC3E}">
        <p14:creationId xmlns:p14="http://schemas.microsoft.com/office/powerpoint/2010/main" val="1534146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8E09241-7A58-4AFC-A1C5-B92FC9EC06C6}"/>
              </a:ext>
            </a:extLst>
          </p:cNvPr>
          <p:cNvPicPr>
            <a:picLocks noChangeAspect="1"/>
          </p:cNvPicPr>
          <p:nvPr/>
        </p:nvPicPr>
        <p:blipFill>
          <a:blip r:embed="rId3"/>
          <a:stretch>
            <a:fillRect/>
          </a:stretch>
        </p:blipFill>
        <p:spPr>
          <a:xfrm>
            <a:off x="621236" y="3642267"/>
            <a:ext cx="2995612" cy="1501233"/>
          </a:xfrm>
          <a:prstGeom prst="rect">
            <a:avLst/>
          </a:prstGeom>
        </p:spPr>
      </p:pic>
      <p:pic>
        <p:nvPicPr>
          <p:cNvPr id="23" name="Marcador de contenido 22" descr="Gente en la calle&#10;&#10;Descripción generada automáticamente">
            <a:extLst>
              <a:ext uri="{FF2B5EF4-FFF2-40B4-BE49-F238E27FC236}">
                <a16:creationId xmlns:a16="http://schemas.microsoft.com/office/drawing/2014/main" id="{ADF0D244-FE10-41EE-97D2-A573461B2939}"/>
              </a:ext>
            </a:extLst>
          </p:cNvPr>
          <p:cNvPicPr>
            <a:picLocks noGrp="1" noChangeAspect="1"/>
          </p:cNvPicPr>
          <p:nvPr>
            <p:ph sz="quarter" idx="11"/>
          </p:nvPr>
        </p:nvPicPr>
        <p:blipFill>
          <a:blip r:embed="rId4" cstate="email">
            <a:extLst>
              <a:ext uri="{28A0092B-C50C-407E-A947-70E740481C1C}">
                <a14:useLocalDpi xmlns:a14="http://schemas.microsoft.com/office/drawing/2010/main" val="0"/>
              </a:ext>
            </a:extLst>
          </a:blip>
          <a:stretch>
            <a:fillRect/>
          </a:stretch>
        </p:blipFill>
        <p:spPr>
          <a:xfrm>
            <a:off x="3944942" y="1096712"/>
            <a:ext cx="4817269" cy="3211513"/>
          </a:xfrm>
        </p:spPr>
      </p:pic>
      <p:sp>
        <p:nvSpPr>
          <p:cNvPr id="2" name="Título 1">
            <a:extLst>
              <a:ext uri="{FF2B5EF4-FFF2-40B4-BE49-F238E27FC236}">
                <a16:creationId xmlns:a16="http://schemas.microsoft.com/office/drawing/2014/main" id="{DCC03B53-A28D-4C05-BBC7-39894DC4BA22}"/>
              </a:ext>
            </a:extLst>
          </p:cNvPr>
          <p:cNvSpPr>
            <a:spLocks noGrp="1"/>
          </p:cNvSpPr>
          <p:nvPr>
            <p:ph type="title"/>
          </p:nvPr>
        </p:nvSpPr>
        <p:spPr/>
        <p:txBody>
          <a:bodyPr/>
          <a:lstStyle/>
          <a:p>
            <a:r>
              <a:rPr lang="es-ES" sz="1800" dirty="0">
                <a:effectLst/>
                <a:latin typeface="Calibri" panose="020F0502020204030204" pitchFamily="34" charset="0"/>
                <a:ea typeface="Calibri" panose="020F0502020204030204" pitchFamily="34" charset="0"/>
                <a:cs typeface="Times New Roman" panose="02020603050405020304" pitchFamily="18" charset="0"/>
              </a:rPr>
              <a:t>MODBUS a ASCII para controladores DMX pasarela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Anybus</a:t>
            </a:r>
            <a:r>
              <a:rPr lang="es-ES" sz="1800" dirty="0">
                <a:effectLst/>
                <a:latin typeface="Calibri" panose="020F0502020204030204" pitchFamily="34" charset="0"/>
                <a:ea typeface="Calibri" panose="020F0502020204030204" pitchFamily="34" charset="0"/>
                <a:cs typeface="Times New Roman" panose="02020603050405020304" pitchFamily="18" charset="0"/>
              </a:rPr>
              <a:t> AB7028</a:t>
            </a:r>
            <a:endParaRPr lang="es-ES" dirty="0"/>
          </a:p>
        </p:txBody>
      </p:sp>
      <p:sp>
        <p:nvSpPr>
          <p:cNvPr id="4" name="Marcador de número de diapositiva 3">
            <a:extLst>
              <a:ext uri="{FF2B5EF4-FFF2-40B4-BE49-F238E27FC236}">
                <a16:creationId xmlns:a16="http://schemas.microsoft.com/office/drawing/2014/main" id="{D93441DF-FD51-45E7-8CED-2E14400DC4B4}"/>
              </a:ext>
            </a:extLst>
          </p:cNvPr>
          <p:cNvSpPr>
            <a:spLocks noGrp="1"/>
          </p:cNvSpPr>
          <p:nvPr>
            <p:ph type="sldNum" sz="quarter" idx="12"/>
          </p:nvPr>
        </p:nvSpPr>
        <p:spPr/>
        <p:txBody>
          <a:bodyPr/>
          <a:lstStyle/>
          <a:p>
            <a:fld id="{21A62BF0-0218-134C-B0DD-450340753846}" type="slidenum">
              <a:rPr lang="es-ES_tradnl" smtClean="0"/>
              <a:pPr/>
              <a:t>56</a:t>
            </a:fld>
            <a:endParaRPr lang="es-ES_tradnl" dirty="0"/>
          </a:p>
        </p:txBody>
      </p:sp>
      <p:pic>
        <p:nvPicPr>
          <p:cNvPr id="8" name="Imagen 7" descr="Interfaz de usuario gráfica, Aplicación&#10;&#10;Descripción generada automáticamente">
            <a:extLst>
              <a:ext uri="{FF2B5EF4-FFF2-40B4-BE49-F238E27FC236}">
                <a16:creationId xmlns:a16="http://schemas.microsoft.com/office/drawing/2014/main" id="{6F99BAFC-4428-4682-86B2-5A5EB4C2C6F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93051" y="2832280"/>
            <a:ext cx="1069160" cy="1475945"/>
          </a:xfrm>
          <a:prstGeom prst="rect">
            <a:avLst/>
          </a:prstGeom>
        </p:spPr>
      </p:pic>
      <p:pic>
        <p:nvPicPr>
          <p:cNvPr id="25" name="Imagen 24" descr="Icono&#10;&#10;Descripción generada automáticamente con confianza media">
            <a:extLst>
              <a:ext uri="{FF2B5EF4-FFF2-40B4-BE49-F238E27FC236}">
                <a16:creationId xmlns:a16="http://schemas.microsoft.com/office/drawing/2014/main" id="{052C1C2A-67A0-4AE2-94E0-D5C8DABF314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328037" y="3446002"/>
            <a:ext cx="1537935" cy="1537935"/>
          </a:xfrm>
          <a:prstGeom prst="rect">
            <a:avLst/>
          </a:prstGeom>
        </p:spPr>
      </p:pic>
      <p:sp>
        <p:nvSpPr>
          <p:cNvPr id="29" name="CuadroTexto 28">
            <a:extLst>
              <a:ext uri="{FF2B5EF4-FFF2-40B4-BE49-F238E27FC236}">
                <a16:creationId xmlns:a16="http://schemas.microsoft.com/office/drawing/2014/main" id="{8CEC2C12-D621-4D60-838C-B9CE419AA47E}"/>
              </a:ext>
            </a:extLst>
          </p:cNvPr>
          <p:cNvSpPr txBox="1"/>
          <p:nvPr/>
        </p:nvSpPr>
        <p:spPr>
          <a:xfrm>
            <a:off x="621236" y="1096712"/>
            <a:ext cx="3015253" cy="1938992"/>
          </a:xfrm>
          <a:prstGeom prst="rect">
            <a:avLst/>
          </a:prstGeom>
          <a:noFill/>
        </p:spPr>
        <p:txBody>
          <a:bodyPr wrap="square" rtlCol="0">
            <a:spAutoFit/>
          </a:bodyPr>
          <a:lstStyle/>
          <a:p>
            <a:r>
              <a:rPr lang="es-ES" sz="1200" b="1" dirty="0">
                <a:latin typeface="Arial" panose="020B0604020202020204" pitchFamily="34" charset="0"/>
                <a:cs typeface="Arial" panose="020B0604020202020204" pitchFamily="34" charset="0"/>
              </a:rPr>
              <a:t>DATOS</a:t>
            </a:r>
          </a:p>
          <a:p>
            <a:endParaRPr lang="es-ES" sz="1200" b="1" dirty="0">
              <a:latin typeface="Arial" panose="020B0604020202020204" pitchFamily="34" charset="0"/>
              <a:cs typeface="Arial" panose="020B0604020202020204" pitchFamily="34" charset="0"/>
            </a:endParaRPr>
          </a:p>
          <a:p>
            <a:r>
              <a:rPr lang="es-ES" sz="1200" dirty="0">
                <a:latin typeface="Arial" panose="020B0604020202020204" pitchFamily="34" charset="0"/>
                <a:cs typeface="Arial" panose="020B0604020202020204" pitchFamily="34" charset="0"/>
              </a:rPr>
              <a:t>En un aeropuerto en España tenían la necesidad de integrar el sistema de iluminación DMX con su SCADA central, según los requerimientos del aeropuerto el protocolo tiene que ser Modbus TCP y el controlador DMX que tenían comunicaba ASCII con un protocolo propietario</a:t>
            </a:r>
          </a:p>
        </p:txBody>
      </p:sp>
      <p:sp>
        <p:nvSpPr>
          <p:cNvPr id="30" name="CuadroTexto 29">
            <a:extLst>
              <a:ext uri="{FF2B5EF4-FFF2-40B4-BE49-F238E27FC236}">
                <a16:creationId xmlns:a16="http://schemas.microsoft.com/office/drawing/2014/main" id="{4B590FB5-D1AD-4BCC-85B4-8F2CE14D4204}"/>
              </a:ext>
            </a:extLst>
          </p:cNvPr>
          <p:cNvSpPr txBox="1"/>
          <p:nvPr/>
        </p:nvSpPr>
        <p:spPr>
          <a:xfrm>
            <a:off x="613382" y="3054824"/>
            <a:ext cx="2915012" cy="461665"/>
          </a:xfrm>
          <a:prstGeom prst="rect">
            <a:avLst/>
          </a:prstGeom>
          <a:noFill/>
        </p:spPr>
        <p:txBody>
          <a:bodyPr wrap="square" rtlCol="0">
            <a:spAutoFit/>
          </a:bodyPr>
          <a:lstStyle/>
          <a:p>
            <a:r>
              <a:rPr lang="es-ES" sz="1200" b="1" dirty="0">
                <a:latin typeface="Arial" panose="020B0604020202020204" pitchFamily="34" charset="0"/>
                <a:cs typeface="Arial" panose="020B0604020202020204" pitchFamily="34" charset="0"/>
              </a:rPr>
              <a:t>PRODUCTOS</a:t>
            </a:r>
          </a:p>
          <a:p>
            <a:r>
              <a:rPr lang="es-ES" sz="1200" dirty="0" err="1">
                <a:latin typeface="Arial" panose="020B0604020202020204" pitchFamily="34" charset="0"/>
                <a:cs typeface="Arial" panose="020B0604020202020204" pitchFamily="34" charset="0"/>
              </a:rPr>
              <a:t>Anybus</a:t>
            </a:r>
            <a:r>
              <a:rPr lang="es-ES" sz="1200" dirty="0">
                <a:latin typeface="Arial" panose="020B0604020202020204" pitchFamily="34" charset="0"/>
                <a:cs typeface="Arial" panose="020B0604020202020204" pitchFamily="34" charset="0"/>
              </a:rPr>
              <a:t> Communicator AB7028</a:t>
            </a:r>
          </a:p>
        </p:txBody>
      </p:sp>
    </p:spTree>
    <p:extLst>
      <p:ext uri="{BB962C8B-B14F-4D97-AF65-F5344CB8AC3E}">
        <p14:creationId xmlns:p14="http://schemas.microsoft.com/office/powerpoint/2010/main" val="24465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8BAE41E-7727-49A5-BF5F-038BFF1F54E2}"/>
              </a:ext>
            </a:extLst>
          </p:cNvPr>
          <p:cNvSpPr txBox="1"/>
          <p:nvPr/>
        </p:nvSpPr>
        <p:spPr>
          <a:xfrm>
            <a:off x="4330059" y="257558"/>
            <a:ext cx="4433103" cy="423962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2400" b="1" dirty="0">
                <a:latin typeface="Arial" panose="020B0604020202020204" pitchFamily="34" charset="0"/>
                <a:cs typeface="Arial" panose="020B0604020202020204" pitchFamily="34" charset="0"/>
              </a:rPr>
              <a:t>Aportamos:</a:t>
            </a:r>
          </a:p>
          <a:p>
            <a:endParaRPr lang="es-ES"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Productos tecnológicos de la más alta calidad aplicados en la industria, </a:t>
            </a:r>
            <a:r>
              <a:rPr lang="es-ES" sz="1400" dirty="0" err="1">
                <a:latin typeface="Arial" panose="020B0604020202020204" pitchFamily="34" charset="0"/>
                <a:cs typeface="Arial" panose="020B0604020202020204" pitchFamily="34" charset="0"/>
              </a:rPr>
              <a:t>Building</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Automation</a:t>
            </a:r>
            <a:r>
              <a:rPr lang="es-ES" sz="1400" dirty="0">
                <a:latin typeface="Arial" panose="020B0604020202020204" pitchFamily="34" charset="0"/>
                <a:cs typeface="Arial" panose="020B0604020202020204" pitchFamily="34" charset="0"/>
              </a:rPr>
              <a:t>, Smart </a:t>
            </a:r>
            <a:r>
              <a:rPr lang="es-ES" sz="1400" dirty="0" err="1">
                <a:latin typeface="Arial" panose="020B0604020202020204" pitchFamily="34" charset="0"/>
                <a:cs typeface="Arial" panose="020B0604020202020204" pitchFamily="34" charset="0"/>
              </a:rPr>
              <a:t>Grid</a:t>
            </a:r>
            <a:endParaRPr lang="es-ES" sz="1400" dirty="0">
              <a:latin typeface="Arial" panose="020B0604020202020204" pitchFamily="34" charset="0"/>
              <a:cs typeface="Arial" panose="020B0604020202020204" pitchFamily="34" charset="0"/>
            </a:endParaRP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Un equipo técnico experto en dar soluciones completas con garantía de funcionamiento</a:t>
            </a:r>
          </a:p>
          <a:p>
            <a:endParaRPr lang="es-E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s-ES" sz="1400" dirty="0">
                <a:latin typeface="Arial" panose="020B0604020202020204" pitchFamily="34" charset="0"/>
                <a:cs typeface="Arial" panose="020B0604020202020204" pitchFamily="34" charset="0"/>
              </a:rPr>
              <a:t>Más de 25 años de experiencia en el diseño e integración de sistemas de control y comunicación industrial</a:t>
            </a:r>
          </a:p>
          <a:p>
            <a:pPr marL="285750" indent="-285750">
              <a:buFont typeface="Wingdings" panose="05000000000000000000" pitchFamily="2" charset="2"/>
              <a:buChar char="§"/>
            </a:pPr>
            <a:r>
              <a:rPr lang="es-ES" sz="1400" dirty="0" err="1">
                <a:latin typeface="Arial" panose="020B0604020202020204" pitchFamily="34" charset="0"/>
                <a:cs typeface="Arial" panose="020B0604020202020204" pitchFamily="34" charset="0"/>
              </a:rPr>
              <a:t>Expertise</a:t>
            </a:r>
            <a:r>
              <a:rPr lang="es-ES" sz="1400" dirty="0">
                <a:latin typeface="Arial" panose="020B0604020202020204" pitchFamily="34" charset="0"/>
                <a:cs typeface="Arial" panose="020B0604020202020204" pitchFamily="34" charset="0"/>
              </a:rPr>
              <a:t> en Redes Industriales y Buses de Campo</a:t>
            </a:r>
          </a:p>
          <a:p>
            <a:pPr marL="285750" indent="-285750">
              <a:buFont typeface="Wingdings" panose="05000000000000000000" pitchFamily="2" charset="2"/>
              <a:buChar char="§"/>
            </a:pPr>
            <a:r>
              <a:rPr lang="es-ES" sz="1400" dirty="0">
                <a:latin typeface="Arial" panose="020B0604020202020204" pitchFamily="34" charset="0"/>
                <a:cs typeface="Arial" panose="020B0604020202020204" pitchFamily="34" charset="0"/>
              </a:rPr>
              <a:t>Telecomunicaciones, Internet, Ethernet TCP/IP</a:t>
            </a:r>
          </a:p>
          <a:p>
            <a:pPr marL="285750" indent="-285750">
              <a:buFont typeface="Wingdings" panose="05000000000000000000" pitchFamily="2" charset="2"/>
              <a:buChar char="§"/>
            </a:pPr>
            <a:r>
              <a:rPr lang="es-ES" sz="1400" dirty="0">
                <a:latin typeface="Arial" panose="020B0604020202020204" pitchFamily="34" charset="0"/>
                <a:cs typeface="Arial" panose="020B0604020202020204" pitchFamily="34" charset="0"/>
              </a:rPr>
              <a:t>Comunicación Wireless Industrial y Sistemas embebidos</a:t>
            </a:r>
          </a:p>
          <a:p>
            <a:pPr marL="285750" indent="-285750">
              <a:buFont typeface="Wingdings" panose="05000000000000000000" pitchFamily="2" charset="2"/>
              <a:buChar char="§"/>
            </a:pPr>
            <a:r>
              <a:rPr lang="es-ES" sz="1400" dirty="0">
                <a:latin typeface="Arial" panose="020B0604020202020204" pitchFamily="34" charset="0"/>
                <a:cs typeface="Arial" panose="020B0604020202020204" pitchFamily="34" charset="0"/>
              </a:rPr>
              <a:t>Internet </a:t>
            </a:r>
            <a:r>
              <a:rPr lang="es-ES" sz="1400" dirty="0" err="1">
                <a:latin typeface="Arial" panose="020B0604020202020204" pitchFamily="34" charset="0"/>
                <a:cs typeface="Arial" panose="020B0604020202020204" pitchFamily="34" charset="0"/>
              </a:rPr>
              <a:t>of</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Things</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IoT</a:t>
            </a:r>
            <a:r>
              <a:rPr lang="es-ES" sz="1400" dirty="0">
                <a:latin typeface="Arial" panose="020B0604020202020204" pitchFamily="34" charset="0"/>
                <a:cs typeface="Arial" panose="020B0604020202020204" pitchFamily="34" charset="0"/>
              </a:rPr>
              <a:t>) and Industrial (</a:t>
            </a:r>
            <a:r>
              <a:rPr lang="es-ES" sz="1400" dirty="0" err="1">
                <a:latin typeface="Arial" panose="020B0604020202020204" pitchFamily="34" charset="0"/>
                <a:cs typeface="Arial" panose="020B0604020202020204" pitchFamily="34" charset="0"/>
              </a:rPr>
              <a:t>IIoT</a:t>
            </a:r>
            <a:r>
              <a:rPr lang="es-ES" sz="1400" dirty="0">
                <a:latin typeface="Arial" panose="020B0604020202020204" pitchFamily="34" charset="0"/>
                <a:cs typeface="Arial" panose="020B0604020202020204" pitchFamily="34" charset="0"/>
              </a:rPr>
              <a:t>)</a:t>
            </a:r>
          </a:p>
        </p:txBody>
      </p:sp>
      <p:sp>
        <p:nvSpPr>
          <p:cNvPr id="4" name="CuadroTexto 3">
            <a:extLst>
              <a:ext uri="{FF2B5EF4-FFF2-40B4-BE49-F238E27FC236}">
                <a16:creationId xmlns:a16="http://schemas.microsoft.com/office/drawing/2014/main" id="{B5BA5962-EDC8-4A3C-AE1C-223A3C553726}"/>
              </a:ext>
            </a:extLst>
          </p:cNvPr>
          <p:cNvSpPr txBox="1"/>
          <p:nvPr/>
        </p:nvSpPr>
        <p:spPr>
          <a:xfrm>
            <a:off x="219920" y="308715"/>
            <a:ext cx="3865944" cy="2431435"/>
          </a:xfrm>
          <a:prstGeom prst="rect">
            <a:avLst/>
          </a:prstGeom>
          <a:noFill/>
        </p:spPr>
        <p:txBody>
          <a:bodyPr wrap="square">
            <a:spAutoFit/>
          </a:bodyPr>
          <a:lstStyle/>
          <a:p>
            <a:pPr algn="ctr"/>
            <a:r>
              <a:rPr lang="es-ES" sz="2800" b="0" i="0" u="none" strike="noStrike" baseline="0" dirty="0">
                <a:solidFill>
                  <a:srgbClr val="231F20"/>
                </a:solidFill>
                <a:latin typeface="Impact" panose="020B0806030902050204" pitchFamily="34" charset="0"/>
              </a:rPr>
              <a:t>PODEMOS CONECTARLO </a:t>
            </a:r>
            <a:r>
              <a:rPr lang="es-ES" sz="12000" b="0" i="0" u="none" strike="noStrike" baseline="0" dirty="0">
                <a:solidFill>
                  <a:srgbClr val="231F20"/>
                </a:solidFill>
                <a:latin typeface="Impact" panose="020B0806030902050204" pitchFamily="34" charset="0"/>
              </a:rPr>
              <a:t>TODO</a:t>
            </a:r>
            <a:endParaRPr lang="es-ES" sz="12000" dirty="0"/>
          </a:p>
        </p:txBody>
      </p:sp>
      <p:sp>
        <p:nvSpPr>
          <p:cNvPr id="5" name="CuadroTexto 4">
            <a:extLst>
              <a:ext uri="{FF2B5EF4-FFF2-40B4-BE49-F238E27FC236}">
                <a16:creationId xmlns:a16="http://schemas.microsoft.com/office/drawing/2014/main" id="{2A0249ED-D96B-4217-BB7A-932757AC6027}"/>
              </a:ext>
            </a:extLst>
          </p:cNvPr>
          <p:cNvSpPr txBox="1"/>
          <p:nvPr/>
        </p:nvSpPr>
        <p:spPr>
          <a:xfrm>
            <a:off x="422476" y="2571750"/>
            <a:ext cx="3460831" cy="1754326"/>
          </a:xfrm>
          <a:prstGeom prst="rect">
            <a:avLst/>
          </a:prstGeom>
          <a:noFill/>
        </p:spPr>
        <p:txBody>
          <a:bodyPr wrap="square" rtlCol="0">
            <a:spAutoFit/>
          </a:bodyPr>
          <a:lstStyle/>
          <a:p>
            <a:pPr algn="ctr">
              <a:lnSpc>
                <a:spcPct val="150000"/>
              </a:lnSpc>
            </a:pPr>
            <a:r>
              <a:rPr lang="es-ES" sz="2400" dirty="0">
                <a:latin typeface="Arial" panose="020B0604020202020204" pitchFamily="34" charset="0"/>
                <a:cs typeface="Arial" panose="020B0604020202020204" pitchFamily="34" charset="0"/>
                <a:hlinkClick r:id="rId3"/>
              </a:rPr>
              <a:t>info@er-soft.com</a:t>
            </a:r>
            <a:endParaRPr lang="es-ES" sz="2400" dirty="0">
              <a:latin typeface="Arial" panose="020B0604020202020204" pitchFamily="34" charset="0"/>
              <a:cs typeface="Arial" panose="020B0604020202020204" pitchFamily="34" charset="0"/>
            </a:endParaRPr>
          </a:p>
          <a:p>
            <a:pPr algn="ctr">
              <a:lnSpc>
                <a:spcPct val="150000"/>
              </a:lnSpc>
            </a:pPr>
            <a:r>
              <a:rPr lang="es-ES" sz="2400" dirty="0">
                <a:latin typeface="Arial" panose="020B0604020202020204" pitchFamily="34" charset="0"/>
                <a:cs typeface="Arial" panose="020B0604020202020204" pitchFamily="34" charset="0"/>
                <a:hlinkClick r:id="rId4"/>
              </a:rPr>
              <a:t>www.er-soft.com</a:t>
            </a:r>
            <a:endParaRPr lang="es-ES" sz="2400" dirty="0">
              <a:latin typeface="Arial" panose="020B0604020202020204" pitchFamily="34" charset="0"/>
              <a:cs typeface="Arial" panose="020B0604020202020204" pitchFamily="34" charset="0"/>
            </a:endParaRPr>
          </a:p>
          <a:p>
            <a:pPr algn="ctr">
              <a:lnSpc>
                <a:spcPct val="150000"/>
              </a:lnSpc>
            </a:pPr>
            <a:r>
              <a:rPr lang="es-ES" sz="2400" dirty="0">
                <a:latin typeface="Arial" panose="020B0604020202020204" pitchFamily="34" charset="0"/>
                <a:cs typeface="Arial" panose="020B0604020202020204" pitchFamily="34" charset="0"/>
              </a:rPr>
              <a:t>+34 916.408.408</a:t>
            </a:r>
          </a:p>
        </p:txBody>
      </p:sp>
      <p:sp>
        <p:nvSpPr>
          <p:cNvPr id="8" name="CuadroTexto 7">
            <a:extLst>
              <a:ext uri="{FF2B5EF4-FFF2-40B4-BE49-F238E27FC236}">
                <a16:creationId xmlns:a16="http://schemas.microsoft.com/office/drawing/2014/main" id="{F805BED5-19CC-4D9E-8F9C-DEB9F7F8A288}"/>
              </a:ext>
            </a:extLst>
          </p:cNvPr>
          <p:cNvSpPr txBox="1"/>
          <p:nvPr/>
        </p:nvSpPr>
        <p:spPr>
          <a:xfrm>
            <a:off x="312517" y="4693220"/>
            <a:ext cx="6478055" cy="607859"/>
          </a:xfrm>
          <a:prstGeom prst="rect">
            <a:avLst/>
          </a:prstGeom>
          <a:noFill/>
        </p:spPr>
        <p:txBody>
          <a:bodyPr wrap="none" rtlCol="0">
            <a:spAutoFit/>
          </a:bodyPr>
          <a:lstStyle/>
          <a:p>
            <a:r>
              <a:rPr lang="es-ES" sz="2000" b="1" dirty="0">
                <a:solidFill>
                  <a:schemeClr val="bg1"/>
                </a:solidFill>
                <a:latin typeface="Arial" panose="020B0604020202020204" pitchFamily="34" charset="0"/>
                <a:cs typeface="Arial" panose="020B0604020202020204" pitchFamily="34" charset="0"/>
              </a:rPr>
              <a:t>Atendemos a todas las consultas de forma gratuita.</a:t>
            </a:r>
          </a:p>
          <a:p>
            <a:endParaRPr lang="es-ES" dirty="0"/>
          </a:p>
        </p:txBody>
      </p:sp>
    </p:spTree>
    <p:extLst>
      <p:ext uri="{BB962C8B-B14F-4D97-AF65-F5344CB8AC3E}">
        <p14:creationId xmlns:p14="http://schemas.microsoft.com/office/powerpoint/2010/main" val="677544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Diagrama, Icono&#10;&#10;Descripción generada automáticamente">
            <a:extLst>
              <a:ext uri="{FF2B5EF4-FFF2-40B4-BE49-F238E27FC236}">
                <a16:creationId xmlns:a16="http://schemas.microsoft.com/office/drawing/2014/main" id="{DA9CB3A7-0C5E-4875-B58A-DA6CFB5B0F42}"/>
              </a:ext>
            </a:extLst>
          </p:cNvPr>
          <p:cNvPicPr>
            <a:picLocks noChangeAspect="1"/>
          </p:cNvPicPr>
          <p:nvPr/>
        </p:nvPicPr>
        <p:blipFill rotWithShape="1">
          <a:blip r:embed="rId3" cstate="email">
            <a:alphaModFix amt="20000"/>
            <a:extLst>
              <a:ext uri="{28A0092B-C50C-407E-A947-70E740481C1C}">
                <a14:useLocalDpi xmlns:a14="http://schemas.microsoft.com/office/drawing/2010/main" val="0"/>
              </a:ext>
            </a:extLst>
          </a:blip>
          <a:srcRect l="12251" r="13566"/>
          <a:stretch/>
        </p:blipFill>
        <p:spPr>
          <a:xfrm>
            <a:off x="-1" y="459001"/>
            <a:ext cx="9144000" cy="3793697"/>
          </a:xfrm>
          <a:prstGeom prst="rect">
            <a:avLst/>
          </a:prstGeom>
        </p:spPr>
      </p:pic>
      <p:sp>
        <p:nvSpPr>
          <p:cNvPr id="2" name="Marcador de número de diapositiva 1">
            <a:extLst>
              <a:ext uri="{FF2B5EF4-FFF2-40B4-BE49-F238E27FC236}">
                <a16:creationId xmlns:a16="http://schemas.microsoft.com/office/drawing/2014/main" id="{5D62146D-3FAA-48AE-BC5B-329AFC1E84DD}"/>
              </a:ext>
            </a:extLst>
          </p:cNvPr>
          <p:cNvSpPr>
            <a:spLocks noGrp="1"/>
          </p:cNvSpPr>
          <p:nvPr>
            <p:ph type="sldNum" sz="quarter" idx="12"/>
          </p:nvPr>
        </p:nvSpPr>
        <p:spPr/>
        <p:txBody>
          <a:bodyPr/>
          <a:lstStyle/>
          <a:p>
            <a:fld id="{21A62BF0-0218-134C-B0DD-450340753846}" type="slidenum">
              <a:rPr lang="es-ES_tradnl" smtClean="0"/>
              <a:pPr/>
              <a:t>58</a:t>
            </a:fld>
            <a:endParaRPr lang="es-ES_tradnl" dirty="0"/>
          </a:p>
        </p:txBody>
      </p:sp>
      <p:sp>
        <p:nvSpPr>
          <p:cNvPr id="3" name="CuadroTexto 2">
            <a:extLst>
              <a:ext uri="{FF2B5EF4-FFF2-40B4-BE49-F238E27FC236}">
                <a16:creationId xmlns:a16="http://schemas.microsoft.com/office/drawing/2014/main" id="{7AEF3A63-3D07-4D5B-A6DC-97873B2C5AEE}"/>
              </a:ext>
            </a:extLst>
          </p:cNvPr>
          <p:cNvSpPr txBox="1"/>
          <p:nvPr/>
        </p:nvSpPr>
        <p:spPr>
          <a:xfrm>
            <a:off x="636790" y="487272"/>
            <a:ext cx="7690695" cy="1323439"/>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p>
            <a:r>
              <a:rPr lang="es-ES" sz="8000" dirty="0">
                <a:latin typeface="Arial" panose="020B0604020202020204" pitchFamily="34" charset="0"/>
                <a:cs typeface="Arial" panose="020B0604020202020204" pitchFamily="34" charset="0"/>
              </a:rPr>
              <a:t>¿PREGUNTAS?</a:t>
            </a:r>
          </a:p>
        </p:txBody>
      </p:sp>
      <p:sp>
        <p:nvSpPr>
          <p:cNvPr id="6" name="CuadroTexto 4">
            <a:extLst>
              <a:ext uri="{FF2B5EF4-FFF2-40B4-BE49-F238E27FC236}">
                <a16:creationId xmlns:a16="http://schemas.microsoft.com/office/drawing/2014/main" id="{2A0249ED-D96B-4217-BB7A-932757AC6027}"/>
              </a:ext>
            </a:extLst>
          </p:cNvPr>
          <p:cNvSpPr txBox="1"/>
          <p:nvPr/>
        </p:nvSpPr>
        <p:spPr>
          <a:xfrm>
            <a:off x="2975176" y="2498372"/>
            <a:ext cx="3460831" cy="1754326"/>
          </a:xfrm>
          <a:prstGeom prst="rect">
            <a:avLst/>
          </a:prstGeom>
          <a:noFill/>
        </p:spPr>
        <p:txBody>
          <a:bodyPr wrap="square" rtlCol="0">
            <a:spAutoFit/>
          </a:bodyPr>
          <a:lstStyle/>
          <a:p>
            <a:pPr algn="ctr">
              <a:lnSpc>
                <a:spcPct val="150000"/>
              </a:lnSpc>
            </a:pPr>
            <a:r>
              <a:rPr lang="es-ES" sz="2400" dirty="0">
                <a:latin typeface="Arial" panose="020B0604020202020204" pitchFamily="34" charset="0"/>
                <a:cs typeface="Arial" panose="020B0604020202020204" pitchFamily="34" charset="0"/>
                <a:hlinkClick r:id="rId4"/>
              </a:rPr>
              <a:t>info@er-soft.com</a:t>
            </a:r>
            <a:endParaRPr lang="es-ES" sz="2400" dirty="0">
              <a:latin typeface="Arial" panose="020B0604020202020204" pitchFamily="34" charset="0"/>
              <a:cs typeface="Arial" panose="020B0604020202020204" pitchFamily="34" charset="0"/>
            </a:endParaRPr>
          </a:p>
          <a:p>
            <a:pPr algn="ctr">
              <a:lnSpc>
                <a:spcPct val="150000"/>
              </a:lnSpc>
            </a:pPr>
            <a:r>
              <a:rPr lang="es-ES" sz="2400" dirty="0">
                <a:latin typeface="Arial" panose="020B0604020202020204" pitchFamily="34" charset="0"/>
                <a:cs typeface="Arial" panose="020B0604020202020204" pitchFamily="34" charset="0"/>
                <a:hlinkClick r:id="rId5"/>
              </a:rPr>
              <a:t>www.er-soft.com</a:t>
            </a:r>
            <a:endParaRPr lang="es-ES" sz="2400" dirty="0">
              <a:latin typeface="Arial" panose="020B0604020202020204" pitchFamily="34" charset="0"/>
              <a:cs typeface="Arial" panose="020B0604020202020204" pitchFamily="34" charset="0"/>
            </a:endParaRPr>
          </a:p>
          <a:p>
            <a:pPr algn="ctr">
              <a:lnSpc>
                <a:spcPct val="150000"/>
              </a:lnSpc>
            </a:pPr>
            <a:r>
              <a:rPr lang="es-ES" sz="2400" dirty="0">
                <a:latin typeface="Arial" panose="020B0604020202020204" pitchFamily="34" charset="0"/>
                <a:cs typeface="Arial" panose="020B0604020202020204" pitchFamily="34" charset="0"/>
              </a:rPr>
              <a:t>+34 916.408.408</a:t>
            </a:r>
          </a:p>
        </p:txBody>
      </p:sp>
    </p:spTree>
    <p:extLst>
      <p:ext uri="{BB962C8B-B14F-4D97-AF65-F5344CB8AC3E}">
        <p14:creationId xmlns:p14="http://schemas.microsoft.com/office/powerpoint/2010/main" val="1301187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617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5392" y="273844"/>
            <a:ext cx="7878560" cy="754856"/>
          </a:xfrm>
        </p:spPr>
        <p:txBody>
          <a:bodyPr/>
          <a:lstStyle/>
          <a:p>
            <a:r>
              <a:rPr lang="es-ES" dirty="0">
                <a:solidFill>
                  <a:schemeClr val="accent5"/>
                </a:solidFill>
              </a:rPr>
              <a:t>¿Sabias que los edificios…?</a:t>
            </a:r>
          </a:p>
        </p:txBody>
      </p:sp>
      <p:sp>
        <p:nvSpPr>
          <p:cNvPr id="3" name="Marcador de número de diapositiva 2"/>
          <p:cNvSpPr>
            <a:spLocks noGrp="1"/>
          </p:cNvSpPr>
          <p:nvPr>
            <p:ph type="sldNum" sz="quarter" idx="12"/>
          </p:nvPr>
        </p:nvSpPr>
        <p:spPr/>
        <p:txBody>
          <a:bodyPr/>
          <a:lstStyle/>
          <a:p>
            <a:pPr marL="0" marR="0" lvl="0" indent="0" algn="l" defTabSz="685663" rtl="0" eaLnBrk="1" fontAlgn="auto" latinLnBrk="0" hangingPunct="1">
              <a:lnSpc>
                <a:spcPct val="100000"/>
              </a:lnSpc>
              <a:spcBef>
                <a:spcPts val="0"/>
              </a:spcBef>
              <a:spcAft>
                <a:spcPts val="0"/>
              </a:spcAft>
              <a:buClrTx/>
              <a:buSzTx/>
              <a:buFontTx/>
              <a:buNone/>
              <a:tabLst/>
              <a:defRPr/>
            </a:pPr>
            <a:fld id="{21A62BF0-0218-134C-B0DD-450340753846}" type="slidenum">
              <a:rPr kumimoji="0" lang="es-ES_tradnl" sz="1000" b="0" i="0" u="none" strike="noStrike" kern="1200" cap="none" spc="0" normalizeH="0" baseline="0" noProof="0" smtClean="0">
                <a:ln>
                  <a:noFill/>
                </a:ln>
                <a:solidFill>
                  <a:prstClr val="white"/>
                </a:solidFill>
                <a:effectLst/>
                <a:uLnTx/>
                <a:uFillTx/>
                <a:latin typeface="Corbel" panose="020B0503020204020204"/>
                <a:ea typeface="+mn-ea"/>
                <a:cs typeface="+mn-cs"/>
              </a:rPr>
              <a:pPr marL="0" marR="0" lvl="0" indent="0" algn="l" defTabSz="685663" rtl="0" eaLnBrk="1" fontAlgn="auto" latinLnBrk="0" hangingPunct="1">
                <a:lnSpc>
                  <a:spcPct val="100000"/>
                </a:lnSpc>
                <a:spcBef>
                  <a:spcPts val="0"/>
                </a:spcBef>
                <a:spcAft>
                  <a:spcPts val="0"/>
                </a:spcAft>
                <a:buClrTx/>
                <a:buSzTx/>
                <a:buFontTx/>
                <a:buNone/>
                <a:tabLst/>
                <a:defRPr/>
              </a:pPr>
              <a:t>6</a:t>
            </a:fld>
            <a:endParaRPr kumimoji="0" lang="es-ES_tradnl" sz="1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Imagen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0882" y="1298449"/>
            <a:ext cx="3397077" cy="2261180"/>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5" name="CuadroTexto 4"/>
          <p:cNvSpPr txBox="1"/>
          <p:nvPr/>
        </p:nvSpPr>
        <p:spPr>
          <a:xfrm>
            <a:off x="4846320" y="1178272"/>
            <a:ext cx="4010297" cy="273921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571500" marR="0" lvl="0" indent="-571500" algn="l" defTabSz="685663"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3600" b="1" i="0" u="none" strike="noStrike" kern="1200" cap="none" spc="0" normalizeH="0" baseline="0" noProof="0" dirty="0">
                <a:ln>
                  <a:noFill/>
                </a:ln>
                <a:solidFill>
                  <a:srgbClr val="FF0000"/>
                </a:solidFill>
                <a:effectLst/>
                <a:uLnTx/>
                <a:uFillTx/>
                <a:latin typeface="Corbel" panose="020B0503020204020204"/>
                <a:ea typeface="+mn-ea"/>
                <a:cs typeface="+mn-cs"/>
              </a:rPr>
              <a:t>40% </a:t>
            </a:r>
            <a:r>
              <a:rPr kumimoji="0" lang="es-ES" sz="1400" b="0" i="0" u="none" strike="noStrike" kern="1200" cap="none" spc="0" normalizeH="0" baseline="0" noProof="0" dirty="0">
                <a:ln>
                  <a:noFill/>
                </a:ln>
                <a:solidFill>
                  <a:srgbClr val="5B9BD5"/>
                </a:solidFill>
                <a:effectLst/>
                <a:uLnTx/>
                <a:uFillTx/>
                <a:latin typeface="Arial" panose="020B0604020202020204" pitchFamily="34" charset="0"/>
                <a:ea typeface="+mn-ea"/>
                <a:cs typeface="Arial" panose="020B0604020202020204" pitchFamily="34" charset="0"/>
              </a:rPr>
              <a:t>Consumo mundial de energía  </a:t>
            </a:r>
            <a:r>
              <a:rPr kumimoji="0" lang="es-ES" sz="1400" b="1" i="0" u="none" strike="noStrike" kern="1200" cap="none" spc="0" normalizeH="0" baseline="0" noProof="0" dirty="0">
                <a:ln>
                  <a:noFill/>
                </a:ln>
                <a:solidFill>
                  <a:srgbClr val="5B9BD5"/>
                </a:solidFill>
                <a:effectLst/>
                <a:uLnTx/>
                <a:uFillTx/>
                <a:latin typeface="Arial" panose="020B0604020202020204" pitchFamily="34" charset="0"/>
                <a:ea typeface="+mn-ea"/>
                <a:cs typeface="Arial" panose="020B0604020202020204" pitchFamily="34" charset="0"/>
              </a:rPr>
              <a:t>(Consumen mucho)</a:t>
            </a:r>
            <a:endParaRPr kumimoji="0" lang="es-ES" sz="3600" b="1" i="0" u="none" strike="noStrike" kern="1200" cap="none" spc="0" normalizeH="0" baseline="0" noProof="0" dirty="0">
              <a:ln>
                <a:noFill/>
              </a:ln>
              <a:solidFill>
                <a:srgbClr val="5B9BD5"/>
              </a:solidFill>
              <a:effectLst/>
              <a:uLnTx/>
              <a:uFillTx/>
              <a:latin typeface="Corbel" panose="020B0503020204020204"/>
              <a:ea typeface="+mn-ea"/>
              <a:cs typeface="+mn-cs"/>
            </a:endParaRPr>
          </a:p>
          <a:p>
            <a:pPr marL="571500" marR="0" lvl="0" indent="-571500" algn="l" defTabSz="685663"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3600" b="1" i="0" u="none" strike="noStrike" kern="1200" cap="none" spc="0" normalizeH="0" baseline="0" noProof="0" dirty="0">
                <a:ln>
                  <a:noFill/>
                </a:ln>
                <a:solidFill>
                  <a:srgbClr val="FF0000"/>
                </a:solidFill>
                <a:effectLst/>
                <a:uLnTx/>
                <a:uFillTx/>
                <a:latin typeface="Corbel" panose="020B0503020204020204"/>
                <a:ea typeface="+mn-ea"/>
                <a:cs typeface="+mn-cs"/>
              </a:rPr>
              <a:t>50% </a:t>
            </a:r>
            <a:r>
              <a:rPr kumimoji="0" lang="es-ES" sz="1400" b="0" i="0" u="none" strike="noStrike" kern="1200" cap="none" spc="0" normalizeH="0" baseline="0" noProof="0" dirty="0">
                <a:ln>
                  <a:noFill/>
                </a:ln>
                <a:solidFill>
                  <a:srgbClr val="5B9BD5"/>
                </a:solidFill>
                <a:effectLst/>
                <a:uLnTx/>
                <a:uFillTx/>
                <a:latin typeface="Arial" panose="020B0604020202020204" pitchFamily="34" charset="0"/>
                <a:ea typeface="+mn-ea"/>
                <a:cs typeface="Arial" panose="020B0604020202020204" pitchFamily="34" charset="0"/>
              </a:rPr>
              <a:t>mal utilizada </a:t>
            </a:r>
            <a:br>
              <a:rPr kumimoji="0" lang="es-ES" sz="4400" b="1" i="0" u="none" strike="noStrike" kern="1200" cap="none" spc="0" normalizeH="0" baseline="0" noProof="0" dirty="0">
                <a:ln>
                  <a:noFill/>
                </a:ln>
                <a:solidFill>
                  <a:srgbClr val="5B9BD5"/>
                </a:solidFill>
                <a:effectLst/>
                <a:uLnTx/>
                <a:uFillTx/>
                <a:latin typeface="Corbel" panose="020B0503020204020204"/>
                <a:ea typeface="+mn-ea"/>
                <a:cs typeface="+mn-cs"/>
              </a:rPr>
            </a:br>
            <a:r>
              <a:rPr kumimoji="0" lang="es-ES" sz="1400" b="1" i="0" u="none" strike="noStrike" kern="1200" cap="none" spc="0" normalizeH="0" baseline="0" noProof="0" dirty="0">
                <a:ln>
                  <a:noFill/>
                </a:ln>
                <a:solidFill>
                  <a:srgbClr val="5B9BD5"/>
                </a:solidFill>
                <a:effectLst/>
                <a:uLnTx/>
                <a:uFillTx/>
                <a:latin typeface="Arial" panose="020B0604020202020204" pitchFamily="34" charset="0"/>
                <a:ea typeface="+mn-ea"/>
                <a:cs typeface="Arial" panose="020B0604020202020204" pitchFamily="34" charset="0"/>
              </a:rPr>
              <a:t>(Consumen mal)</a:t>
            </a:r>
          </a:p>
          <a:p>
            <a:pPr marL="571500" marR="0" lvl="0" indent="-571500" algn="l" defTabSz="685663"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3600" b="1" i="0" u="none" strike="noStrike" kern="1200" cap="none" spc="0" normalizeH="0" baseline="0" noProof="0" dirty="0">
                <a:ln>
                  <a:noFill/>
                </a:ln>
                <a:solidFill>
                  <a:srgbClr val="FF0000"/>
                </a:solidFill>
                <a:effectLst/>
                <a:uLnTx/>
                <a:uFillTx/>
                <a:latin typeface="Corbel" panose="020B0503020204020204"/>
                <a:ea typeface="+mn-ea"/>
                <a:cs typeface="+mn-cs"/>
              </a:rPr>
              <a:t>75%</a:t>
            </a:r>
            <a:r>
              <a:rPr kumimoji="0" lang="es-ES" sz="4400" b="1" i="0" u="none" strike="noStrike" kern="1200" cap="none" spc="0" normalizeH="0" baseline="0" noProof="0" dirty="0">
                <a:ln>
                  <a:noFill/>
                </a:ln>
                <a:solidFill>
                  <a:srgbClr val="FF0000"/>
                </a:solidFill>
                <a:effectLst/>
                <a:uLnTx/>
                <a:uFillTx/>
                <a:latin typeface="Corbel" panose="020B0503020204020204"/>
                <a:ea typeface="+mn-ea"/>
                <a:cs typeface="+mn-cs"/>
              </a:rPr>
              <a:t> </a:t>
            </a:r>
            <a:r>
              <a:rPr kumimoji="0" lang="es-ES" sz="1400" b="0" i="0" u="none" strike="noStrike" kern="1200" cap="none" spc="0" normalizeH="0" baseline="0" noProof="0" dirty="0">
                <a:ln>
                  <a:noFill/>
                </a:ln>
                <a:solidFill>
                  <a:srgbClr val="5B9BD5"/>
                </a:solidFill>
                <a:effectLst/>
                <a:uLnTx/>
                <a:uFillTx/>
                <a:latin typeface="Arial" panose="020B0604020202020204" pitchFamily="34" charset="0"/>
                <a:ea typeface="+mn-ea"/>
                <a:cs typeface="Arial" panose="020B0604020202020204" pitchFamily="34" charset="0"/>
              </a:rPr>
              <a:t>son</a:t>
            </a:r>
            <a:r>
              <a:rPr kumimoji="0" lang="es-ES" sz="4400" b="1" i="0" u="none" strike="noStrike" kern="1200" cap="none" spc="0" normalizeH="0" baseline="0" noProof="0" dirty="0">
                <a:ln>
                  <a:noFill/>
                </a:ln>
                <a:solidFill>
                  <a:srgbClr val="5B9BD5"/>
                </a:solidFill>
                <a:effectLst/>
                <a:uLnTx/>
                <a:uFillTx/>
                <a:latin typeface="Corbel" panose="020B0503020204020204"/>
                <a:ea typeface="+mn-ea"/>
                <a:cs typeface="+mn-cs"/>
              </a:rPr>
              <a:t> </a:t>
            </a:r>
            <a:r>
              <a:rPr kumimoji="0" lang="es-ES" sz="1400" b="0" i="0" u="none" strike="noStrike" kern="1200" cap="none" spc="0" normalizeH="0" baseline="0" noProof="0" dirty="0">
                <a:ln>
                  <a:noFill/>
                </a:ln>
                <a:solidFill>
                  <a:srgbClr val="5B9BD5"/>
                </a:solidFill>
                <a:effectLst/>
                <a:uLnTx/>
                <a:uFillTx/>
                <a:latin typeface="Arial" panose="020B0604020202020204" pitchFamily="34" charset="0"/>
                <a:ea typeface="+mn-ea"/>
                <a:cs typeface="Arial" panose="020B0604020202020204" pitchFamily="34" charset="0"/>
              </a:rPr>
              <a:t>costos de operación</a:t>
            </a:r>
          </a:p>
          <a:p>
            <a:pPr marL="0" marR="0" lvl="0" indent="0" algn="l" defTabSz="685663"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5B9BD5"/>
                </a:solidFill>
                <a:effectLst/>
                <a:uLnTx/>
                <a:uFillTx/>
                <a:latin typeface="Arial" panose="020B0604020202020204" pitchFamily="34" charset="0"/>
                <a:ea typeface="+mn-ea"/>
                <a:cs typeface="Arial" panose="020B0604020202020204" pitchFamily="34" charset="0"/>
              </a:rPr>
              <a:t>(Oportunidad de mejora)</a:t>
            </a:r>
          </a:p>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4497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481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007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7785" y="273844"/>
            <a:ext cx="7878560" cy="754856"/>
          </a:xfrm>
        </p:spPr>
        <p:txBody>
          <a:bodyPr>
            <a:normAutofit/>
          </a:bodyPr>
          <a:lstStyle/>
          <a:p>
            <a:r>
              <a:rPr lang="es-ES" dirty="0">
                <a:solidFill>
                  <a:schemeClr val="accent5"/>
                </a:solidFill>
              </a:rPr>
              <a:t>AUTOMATIZACIÓN</a:t>
            </a:r>
          </a:p>
        </p:txBody>
      </p:sp>
      <p:sp>
        <p:nvSpPr>
          <p:cNvPr id="3" name="Marcador de número de diapositiva 2"/>
          <p:cNvSpPr>
            <a:spLocks noGrp="1"/>
          </p:cNvSpPr>
          <p:nvPr>
            <p:ph type="sldNum" sz="quarter" idx="12"/>
          </p:nvPr>
        </p:nvSpPr>
        <p:spPr/>
        <p:txBody>
          <a:bodyPr/>
          <a:lstStyle/>
          <a:p>
            <a:pPr marL="0" marR="0" lvl="0" indent="0" algn="l" defTabSz="685663" rtl="0" eaLnBrk="1" fontAlgn="auto" latinLnBrk="0" hangingPunct="1">
              <a:lnSpc>
                <a:spcPct val="100000"/>
              </a:lnSpc>
              <a:spcBef>
                <a:spcPts val="0"/>
              </a:spcBef>
              <a:spcAft>
                <a:spcPts val="0"/>
              </a:spcAft>
              <a:buClrTx/>
              <a:buSzTx/>
              <a:buFontTx/>
              <a:buNone/>
              <a:tabLst/>
              <a:defRPr/>
            </a:pPr>
            <a:fld id="{21A62BF0-0218-134C-B0DD-450340753846}" type="slidenum">
              <a:rPr kumimoji="0" lang="es-ES_tradnl" sz="1000" b="0" i="0" u="none" strike="noStrike" kern="1200" cap="none" spc="0" normalizeH="0" baseline="0" noProof="0" smtClean="0">
                <a:ln>
                  <a:noFill/>
                </a:ln>
                <a:solidFill>
                  <a:prstClr val="white"/>
                </a:solidFill>
                <a:effectLst/>
                <a:uLnTx/>
                <a:uFillTx/>
                <a:latin typeface="Corbel" panose="020B0503020204020204"/>
                <a:ea typeface="+mn-ea"/>
                <a:cs typeface="+mn-cs"/>
              </a:rPr>
              <a:pPr marL="0" marR="0" lvl="0" indent="0" algn="l" defTabSz="685663" rtl="0" eaLnBrk="1" fontAlgn="auto" latinLnBrk="0" hangingPunct="1">
                <a:lnSpc>
                  <a:spcPct val="100000"/>
                </a:lnSpc>
                <a:spcBef>
                  <a:spcPts val="0"/>
                </a:spcBef>
                <a:spcAft>
                  <a:spcPts val="0"/>
                </a:spcAft>
                <a:buClrTx/>
                <a:buSzTx/>
                <a:buFontTx/>
                <a:buNone/>
                <a:tabLst/>
                <a:defRPr/>
              </a:pPr>
              <a:t>7</a:t>
            </a:fld>
            <a:endParaRPr kumimoji="0" lang="es-ES_tradnl" sz="1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7" name="Imagen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35178" y="1175657"/>
            <a:ext cx="2718024" cy="2718024"/>
          </a:xfrm>
          <a:prstGeom prst="rect">
            <a:avLst/>
          </a:prstGeom>
        </p:spPr>
      </p:pic>
      <p:sp>
        <p:nvSpPr>
          <p:cNvPr id="8" name="CuadroTexto 7"/>
          <p:cNvSpPr txBox="1"/>
          <p:nvPr/>
        </p:nvSpPr>
        <p:spPr>
          <a:xfrm>
            <a:off x="4931229" y="1175657"/>
            <a:ext cx="3520440" cy="2554545"/>
          </a:xfrm>
          <a:prstGeom prst="rect">
            <a:avLst/>
          </a:prstGeom>
          <a:noFill/>
        </p:spPr>
        <p:txBody>
          <a:bodyPr wrap="square" rtlCol="0">
            <a:spAutoFit/>
          </a:bodyPr>
          <a:lstStyle/>
          <a:p>
            <a:pPr marL="285750" marR="0" lvl="0" indent="-285750" algn="l" defTabSz="6856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t>No Intervención </a:t>
            </a:r>
            <a:b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br>
            <a:endPar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endParaRPr>
          </a:p>
          <a:p>
            <a:pPr marL="285750" marR="0" lvl="0" indent="-285750" algn="l" defTabSz="6856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t>Varios sistemas</a:t>
            </a:r>
            <a:b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br>
            <a:endPar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endParaRPr>
          </a:p>
          <a:p>
            <a:pPr marL="285750" marR="0" lvl="0" indent="-285750" algn="l" defTabSz="6856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t>Conexión a red</a:t>
            </a:r>
            <a:b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br>
            <a:endPar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endParaRPr>
          </a:p>
          <a:p>
            <a:pPr marL="285750" marR="0" lvl="0" indent="-285750" algn="l" defTabSz="6856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t>Ejecución automática de procesos</a:t>
            </a:r>
          </a:p>
        </p:txBody>
      </p:sp>
    </p:spTree>
    <p:extLst>
      <p:ext uri="{BB962C8B-B14F-4D97-AF65-F5344CB8AC3E}">
        <p14:creationId xmlns:p14="http://schemas.microsoft.com/office/powerpoint/2010/main" val="2389182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accent5"/>
                </a:solidFill>
              </a:rPr>
              <a:t>USUARIO IDEAL</a:t>
            </a:r>
          </a:p>
        </p:txBody>
      </p:sp>
      <p:sp>
        <p:nvSpPr>
          <p:cNvPr id="3" name="Marcador de número de diapositiva 2"/>
          <p:cNvSpPr>
            <a:spLocks noGrp="1"/>
          </p:cNvSpPr>
          <p:nvPr>
            <p:ph type="sldNum" sz="quarter" idx="12"/>
          </p:nvPr>
        </p:nvSpPr>
        <p:spPr/>
        <p:txBody>
          <a:bodyPr/>
          <a:lstStyle/>
          <a:p>
            <a:pPr marL="0" marR="0" lvl="0" indent="0" algn="l" defTabSz="685663" rtl="0" eaLnBrk="1" fontAlgn="auto" latinLnBrk="0" hangingPunct="1">
              <a:lnSpc>
                <a:spcPct val="100000"/>
              </a:lnSpc>
              <a:spcBef>
                <a:spcPts val="0"/>
              </a:spcBef>
              <a:spcAft>
                <a:spcPts val="0"/>
              </a:spcAft>
              <a:buClrTx/>
              <a:buSzTx/>
              <a:buFontTx/>
              <a:buNone/>
              <a:tabLst/>
              <a:defRPr/>
            </a:pPr>
            <a:fld id="{21A62BF0-0218-134C-B0DD-450340753846}" type="slidenum">
              <a:rPr kumimoji="0" lang="es-ES_tradnl" sz="1000" b="0" i="0" u="none" strike="noStrike" kern="1200" cap="none" spc="0" normalizeH="0" baseline="0" noProof="0" smtClean="0">
                <a:ln>
                  <a:noFill/>
                </a:ln>
                <a:solidFill>
                  <a:prstClr val="white"/>
                </a:solidFill>
                <a:effectLst/>
                <a:uLnTx/>
                <a:uFillTx/>
                <a:latin typeface="Corbel" panose="020B0503020204020204"/>
                <a:ea typeface="+mn-ea"/>
                <a:cs typeface="+mn-cs"/>
              </a:rPr>
              <a:pPr marL="0" marR="0" lvl="0" indent="0" algn="l" defTabSz="685663" rtl="0" eaLnBrk="1" fontAlgn="auto" latinLnBrk="0" hangingPunct="1">
                <a:lnSpc>
                  <a:spcPct val="100000"/>
                </a:lnSpc>
                <a:spcBef>
                  <a:spcPts val="0"/>
                </a:spcBef>
                <a:spcAft>
                  <a:spcPts val="0"/>
                </a:spcAft>
                <a:buClrTx/>
                <a:buSzTx/>
                <a:buFontTx/>
                <a:buNone/>
                <a:tabLst/>
                <a:defRPr/>
              </a:pPr>
              <a:t>8</a:t>
            </a:fld>
            <a:endParaRPr kumimoji="0" lang="es-ES_tradnl" sz="1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Imagen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3101" y="1543287"/>
            <a:ext cx="4631423" cy="1765730"/>
          </a:xfrm>
          <a:prstGeom prst="rect">
            <a:avLst/>
          </a:prstGeom>
        </p:spPr>
      </p:pic>
      <p:pic>
        <p:nvPicPr>
          <p:cNvPr id="9" name="Imagen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62296" y="1010161"/>
            <a:ext cx="3168219" cy="3168219"/>
          </a:xfrm>
          <a:prstGeom prst="rect">
            <a:avLst/>
          </a:prstGeom>
        </p:spPr>
      </p:pic>
      <p:sp>
        <p:nvSpPr>
          <p:cNvPr id="4" name="CuadroTexto 3"/>
          <p:cNvSpPr txBox="1"/>
          <p:nvPr/>
        </p:nvSpPr>
        <p:spPr>
          <a:xfrm>
            <a:off x="2265929" y="952406"/>
            <a:ext cx="2142309" cy="400110"/>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t>¿Lo somos?</a:t>
            </a:r>
          </a:p>
        </p:txBody>
      </p:sp>
    </p:spTree>
    <p:extLst>
      <p:ext uri="{BB962C8B-B14F-4D97-AF65-F5344CB8AC3E}">
        <p14:creationId xmlns:p14="http://schemas.microsoft.com/office/powerpoint/2010/main" val="404529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marL="0" marR="0" lvl="0" indent="0" algn="l" defTabSz="685663" rtl="0" eaLnBrk="1" fontAlgn="auto" latinLnBrk="0" hangingPunct="1">
              <a:lnSpc>
                <a:spcPct val="100000"/>
              </a:lnSpc>
              <a:spcBef>
                <a:spcPts val="0"/>
              </a:spcBef>
              <a:spcAft>
                <a:spcPts val="0"/>
              </a:spcAft>
              <a:buClrTx/>
              <a:buSzTx/>
              <a:buFontTx/>
              <a:buNone/>
              <a:tabLst/>
              <a:defRPr/>
            </a:pPr>
            <a:fld id="{21A62BF0-0218-134C-B0DD-450340753846}" type="slidenum">
              <a:rPr kumimoji="0" lang="es-ES_tradnl" sz="1000" b="0" i="0" u="none" strike="noStrike" kern="1200" cap="none" spc="0" normalizeH="0" baseline="0" noProof="0" smtClean="0">
                <a:ln>
                  <a:noFill/>
                </a:ln>
                <a:solidFill>
                  <a:prstClr val="white"/>
                </a:solidFill>
                <a:effectLst/>
                <a:uLnTx/>
                <a:uFillTx/>
                <a:latin typeface="Corbel" panose="020B0503020204020204"/>
                <a:ea typeface="+mn-ea"/>
                <a:cs typeface="+mn-cs"/>
              </a:rPr>
              <a:pPr marL="0" marR="0" lvl="0" indent="0" algn="l" defTabSz="685663" rtl="0" eaLnBrk="1" fontAlgn="auto" latinLnBrk="0" hangingPunct="1">
                <a:lnSpc>
                  <a:spcPct val="100000"/>
                </a:lnSpc>
                <a:spcBef>
                  <a:spcPts val="0"/>
                </a:spcBef>
                <a:spcAft>
                  <a:spcPts val="0"/>
                </a:spcAft>
                <a:buClrTx/>
                <a:buSzTx/>
                <a:buFontTx/>
                <a:buNone/>
                <a:tabLst/>
                <a:defRPr/>
              </a:pPr>
              <a:t>9</a:t>
            </a:fld>
            <a:endParaRPr kumimoji="0" lang="es-ES_tradnl" sz="1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 name="Imagen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06545" y="1010060"/>
            <a:ext cx="4041358" cy="2683714"/>
          </a:xfrm>
          <a:prstGeom prst="rect">
            <a:avLst/>
          </a:prstGeom>
        </p:spPr>
        <p:style>
          <a:lnRef idx="2">
            <a:schemeClr val="accent1"/>
          </a:lnRef>
          <a:fillRef idx="1">
            <a:schemeClr val="lt1"/>
          </a:fillRef>
          <a:effectRef idx="0">
            <a:schemeClr val="accent1"/>
          </a:effectRef>
          <a:fontRef idx="minor">
            <a:schemeClr val="dk1"/>
          </a:fontRef>
        </p:style>
      </p:pic>
      <p:sp>
        <p:nvSpPr>
          <p:cNvPr id="4" name="CuadroTexto 3"/>
          <p:cNvSpPr txBox="1"/>
          <p:nvPr/>
        </p:nvSpPr>
        <p:spPr>
          <a:xfrm>
            <a:off x="5112988" y="1165666"/>
            <a:ext cx="3605348" cy="245274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Título 1"/>
          <p:cNvSpPr txBox="1">
            <a:spLocks/>
          </p:cNvSpPr>
          <p:nvPr/>
        </p:nvSpPr>
        <p:spPr>
          <a:xfrm>
            <a:off x="275392" y="273844"/>
            <a:ext cx="7878560" cy="754856"/>
          </a:xfrm>
          <a:prstGeom prst="rect">
            <a:avLst/>
          </a:prstGeom>
        </p:spPr>
        <p:txBody>
          <a:bodyPr/>
          <a:lstStyle>
            <a:lvl1pPr algn="l" defTabSz="342900" rtl="0" eaLnBrk="1" latinLnBrk="0" hangingPunct="1">
              <a:lnSpc>
                <a:spcPct val="100000"/>
              </a:lnSpc>
              <a:spcBef>
                <a:spcPct val="0"/>
              </a:spcBef>
              <a:buNone/>
              <a:defRPr sz="2000" b="1" i="0" kern="1200">
                <a:solidFill>
                  <a:schemeClr val="tx1"/>
                </a:solidFill>
                <a:latin typeface="Arial Black" panose="020B0604020202020204" pitchFamily="34" charset="0"/>
                <a:ea typeface="Tahoma" panose="020B0604030504040204" pitchFamily="34" charset="0"/>
                <a:cs typeface="Arial Black" panose="020B0604020202020204"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rPr>
              <a:t>NORMATIVA UE</a:t>
            </a:r>
          </a:p>
        </p:txBody>
      </p:sp>
      <p:sp>
        <p:nvSpPr>
          <p:cNvPr id="7" name="CuadroTexto 6"/>
          <p:cNvSpPr txBox="1"/>
          <p:nvPr/>
        </p:nvSpPr>
        <p:spPr>
          <a:xfrm>
            <a:off x="5016138" y="1165666"/>
            <a:ext cx="3520440" cy="2246769"/>
          </a:xfrm>
          <a:prstGeom prst="rect">
            <a:avLst/>
          </a:prstGeom>
          <a:noFill/>
        </p:spPr>
        <p:txBody>
          <a:bodyPr wrap="square" rtlCol="0">
            <a:spAutoFit/>
          </a:bodyPr>
          <a:lstStyle/>
          <a:p>
            <a:pPr marL="285750" marR="0" lvl="0" indent="-285750" algn="l" defTabSz="6856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t>Medioambiental</a:t>
            </a:r>
            <a:b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br>
            <a:endPar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endParaRPr>
          </a:p>
          <a:p>
            <a:pPr marL="285750" marR="0" lvl="0" indent="-285750" algn="l" defTabSz="6856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t>Impulso a BA</a:t>
            </a:r>
            <a:b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br>
            <a:endPar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endParaRPr>
          </a:p>
          <a:p>
            <a:pPr marL="285750" marR="0" lvl="0" indent="-285750" algn="l" defTabSz="6856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t>Eficiencia energética</a:t>
            </a:r>
            <a:b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br>
            <a:endPar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endParaRPr>
          </a:p>
          <a:p>
            <a:pPr marL="285750" marR="0" lvl="0" indent="-285750" algn="l" defTabSz="6856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000" b="1" i="0" u="none" strike="noStrike" kern="1200" cap="none" spc="0" normalizeH="0" baseline="0" noProof="0" dirty="0">
                <a:ln>
                  <a:noFill/>
                </a:ln>
                <a:solidFill>
                  <a:srgbClr val="5B9BD5"/>
                </a:solidFill>
                <a:effectLst/>
                <a:uLnTx/>
                <a:uFillTx/>
                <a:latin typeface="Arial Black" panose="020B0604020202020204" pitchFamily="34" charset="0"/>
                <a:ea typeface="Tahoma" panose="020B0604030504040204" pitchFamily="34" charset="0"/>
                <a:cs typeface="Arial Black" panose="020B0604020202020204" pitchFamily="34" charset="0"/>
              </a:rPr>
              <a:t>Sostenibilidad</a:t>
            </a:r>
          </a:p>
        </p:txBody>
      </p:sp>
    </p:spTree>
    <p:extLst>
      <p:ext uri="{BB962C8B-B14F-4D97-AF65-F5344CB8AC3E}">
        <p14:creationId xmlns:p14="http://schemas.microsoft.com/office/powerpoint/2010/main" val="2771467345"/>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6347</Words>
  <Application>Microsoft Office PowerPoint</Application>
  <PresentationFormat>Presentación en pantalla (16:9)</PresentationFormat>
  <Paragraphs>726</Paragraphs>
  <Slides>61</Slides>
  <Notes>38</Notes>
  <HiddenSlides>0</HiddenSlides>
  <MMClips>0</MMClips>
  <ScaleCrop>false</ScaleCrop>
  <HeadingPairs>
    <vt:vector size="8" baseType="variant">
      <vt:variant>
        <vt:lpstr>Fuentes usadas</vt:lpstr>
      </vt:variant>
      <vt:variant>
        <vt:i4>19</vt:i4>
      </vt:variant>
      <vt:variant>
        <vt:lpstr>Tema</vt:lpstr>
      </vt:variant>
      <vt:variant>
        <vt:i4>1</vt:i4>
      </vt:variant>
      <vt:variant>
        <vt:lpstr>Servidores OLE incrustados</vt:lpstr>
      </vt:variant>
      <vt:variant>
        <vt:i4>0</vt:i4>
      </vt:variant>
      <vt:variant>
        <vt:lpstr>Títulos de diapositiva</vt:lpstr>
      </vt:variant>
      <vt:variant>
        <vt:i4>61</vt:i4>
      </vt:variant>
    </vt:vector>
  </HeadingPairs>
  <TitlesOfParts>
    <vt:vector size="81" baseType="lpstr">
      <vt:lpstr>.AppleSystemUIFont</vt:lpstr>
      <vt:lpstr>Arial</vt:lpstr>
      <vt:lpstr>Arial</vt:lpstr>
      <vt:lpstr>Arial Black</vt:lpstr>
      <vt:lpstr>Arial-BoldMT</vt:lpstr>
      <vt:lpstr>Calibri</vt:lpstr>
      <vt:lpstr>Calibri Light</vt:lpstr>
      <vt:lpstr>Century Gothic</vt:lpstr>
      <vt:lpstr>Corbel</vt:lpstr>
      <vt:lpstr>Impact</vt:lpstr>
      <vt:lpstr>Industry-Medium</vt:lpstr>
      <vt:lpstr>inherit</vt:lpstr>
      <vt:lpstr>Lato</vt:lpstr>
      <vt:lpstr>Montserrat Light</vt:lpstr>
      <vt:lpstr>Open Sans</vt:lpstr>
      <vt:lpstr>system-ui</vt:lpstr>
      <vt:lpstr>Tahoma</vt:lpstr>
      <vt:lpstr>Wingdings</vt:lpstr>
      <vt:lpstr>ZapfDingbatsITC</vt:lpstr>
      <vt:lpstr>Diseño personalizado</vt:lpstr>
      <vt:lpstr>Presentación de PowerPoint</vt:lpstr>
      <vt:lpstr>Presentación de PowerPoint</vt:lpstr>
      <vt:lpstr>Presentación de PowerPoint</vt:lpstr>
      <vt:lpstr>Presentación de PowerPoint</vt:lpstr>
      <vt:lpstr>Presentación de PowerPoint</vt:lpstr>
      <vt:lpstr>¿Sabias que los edificios…?</vt:lpstr>
      <vt:lpstr>AUTOMATIZACIÓN</vt:lpstr>
      <vt:lpstr>USUARIO IDEAL</vt:lpstr>
      <vt:lpstr>Presentación de PowerPoint</vt:lpstr>
      <vt:lpstr>¿Cómo se calcula la eficiencia energética?</vt:lpstr>
      <vt:lpstr>HVAC (Heating, Ventilation, Air Conditioning)</vt:lpstr>
      <vt:lpstr>Edificio Inteligente</vt:lpstr>
      <vt:lpstr>Presentación de PowerPoint</vt:lpstr>
      <vt:lpstr>Beneficios</vt:lpstr>
      <vt:lpstr>Abordando la automatización</vt:lpstr>
      <vt:lpstr>BMS Building Management System</vt:lpstr>
      <vt:lpstr>Protocolos de Comunicación más utilizados en  Building Automation</vt:lpstr>
      <vt:lpstr>Además existen otros muchos protocolos menos utilizados</vt:lpstr>
      <vt:lpstr>BACnet  (del ingles Building Automation and Control Networks)</vt:lpstr>
      <vt:lpstr>Datos sobre BACnet</vt:lpstr>
      <vt:lpstr>KNX</vt:lpstr>
      <vt:lpstr>Especificaciones KNX</vt:lpstr>
      <vt:lpstr>LonWorks</vt:lpstr>
      <vt:lpstr>Especificaciones LonWorks</vt:lpstr>
      <vt:lpstr>DALI (del Ingles Digital Addressable Lighting Interface)</vt:lpstr>
      <vt:lpstr>Especificaciones DALI</vt:lpstr>
      <vt:lpstr>DMX512, a menudo abreviado como DMX</vt:lpstr>
      <vt:lpstr>Datos sobre DMX</vt:lpstr>
      <vt:lpstr>ENOCEAN Comunicación Wireless sin batería</vt:lpstr>
      <vt:lpstr>Especificaciones ENOCEAN</vt:lpstr>
      <vt:lpstr>M-Bus</vt:lpstr>
      <vt:lpstr>Especificaciones M-Bus</vt:lpstr>
      <vt:lpstr>Modbus</vt:lpstr>
      <vt:lpstr>Especificaciones Modbus</vt:lpstr>
      <vt:lpstr>MQTT del ingles (Message Queuing Telemetry Transport)</vt:lpstr>
      <vt:lpstr>Especificaciones MQTT</vt:lpstr>
      <vt:lpstr>OPC</vt:lpstr>
      <vt:lpstr>Datos sobre OPC</vt:lpstr>
      <vt:lpstr>Otras tecnologías útiles para  Building Automation</vt:lpstr>
      <vt:lpstr>Soluciones Building Automation que distribuimos</vt:lpstr>
      <vt:lpstr>Controladores basados en Raspberry PI con CODESYS</vt:lpstr>
      <vt:lpstr>Gateways para Building Automation</vt:lpstr>
      <vt:lpstr>Soluciones Wireles WLAN(Wifi) - Bluetooth</vt:lpstr>
      <vt:lpstr>Módulos de entradas y salidas</vt:lpstr>
      <vt:lpstr>Controladores LED</vt:lpstr>
      <vt:lpstr>Sensores</vt:lpstr>
      <vt:lpstr>Ethernet Serial Servers</vt:lpstr>
      <vt:lpstr>Line extenders</vt:lpstr>
      <vt:lpstr>Herramientas de los fabricantes para una configuración sencilla de sus dispositivos</vt:lpstr>
      <vt:lpstr>Otras herramientas útiles, Simuladores para pruebas</vt:lpstr>
      <vt:lpstr>Ejemplo de integración de los distintos protocolos y dispositivos</vt:lpstr>
      <vt:lpstr>Presentación de PowerPoint</vt:lpstr>
      <vt:lpstr>Edificio del parlamento austriaco (Austrian Parliament Building)</vt:lpstr>
      <vt:lpstr>M-Bus en los supermercados</vt:lpstr>
      <vt:lpstr>Monitorización del clima de las oficinas en Naturgy</vt:lpstr>
      <vt:lpstr>MODBUS a ASCII para controladores DMX pasarela Anybus AB7028</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2018-04-12T12:21:38Z</dcterms:created>
  <dcterms:modified xsi:type="dcterms:W3CDTF">2021-05-06T07:55:15Z</dcterms:modified>
  <cp:category/>
</cp:coreProperties>
</file>